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0" r:id="rId3"/>
    <p:sldId id="261" r:id="rId4"/>
    <p:sldId id="262" r:id="rId5"/>
    <p:sldId id="263" r:id="rId6"/>
    <p:sldId id="267" r:id="rId7"/>
    <p:sldId id="265" r:id="rId8"/>
    <p:sldId id="264" r:id="rId9"/>
    <p:sldId id="270" r:id="rId10"/>
    <p:sldId id="273" r:id="rId11"/>
    <p:sldId id="274" r:id="rId12"/>
    <p:sldId id="275" r:id="rId13"/>
    <p:sldId id="272" r:id="rId14"/>
    <p:sldId id="269" r:id="rId15"/>
    <p:sldId id="276" r:id="rId16"/>
    <p:sldId id="271" r:id="rId17"/>
    <p:sldId id="369" r:id="rId18"/>
    <p:sldId id="334" r:id="rId19"/>
    <p:sldId id="352" r:id="rId20"/>
    <p:sldId id="268" r:id="rId21"/>
    <p:sldId id="258" r:id="rId22"/>
    <p:sldId id="266" r:id="rId23"/>
    <p:sldId id="370" r:id="rId24"/>
    <p:sldId id="371" r:id="rId25"/>
    <p:sldId id="372" r:id="rId26"/>
    <p:sldId id="259" r:id="rId27"/>
    <p:sldId id="277" r:id="rId28"/>
    <p:sldId id="2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5F649-00A2-4180-8DED-73DDE878AA8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2CDF892-2A2B-44C0-8548-9337C35356B8}">
      <dgm:prSet phldrT="[Текст]"/>
      <dgm:spPr/>
      <dgm:t>
        <a:bodyPr/>
        <a:lstStyle/>
        <a:p>
          <a:r>
            <a:rPr lang="uk-UA" b="1" dirty="0"/>
            <a:t>З’ясування можливостей батьків дітей виходити на зв’язок</a:t>
          </a:r>
          <a:endParaRPr lang="ru-RU" b="1" dirty="0"/>
        </a:p>
      </dgm:t>
    </dgm:pt>
    <dgm:pt modelId="{791AAED5-C0DD-43BC-A10A-1AD1562FD847}" type="parTrans" cxnId="{3013C76B-74E2-400D-B2FF-D31A0D52151E}">
      <dgm:prSet/>
      <dgm:spPr/>
      <dgm:t>
        <a:bodyPr/>
        <a:lstStyle/>
        <a:p>
          <a:endParaRPr lang="ru-RU"/>
        </a:p>
      </dgm:t>
    </dgm:pt>
    <dgm:pt modelId="{CAF91293-D719-4649-B5EF-494E5954FDCE}" type="sibTrans" cxnId="{3013C76B-74E2-400D-B2FF-D31A0D52151E}">
      <dgm:prSet/>
      <dgm:spPr/>
      <dgm:t>
        <a:bodyPr/>
        <a:lstStyle/>
        <a:p>
          <a:endParaRPr lang="ru-RU"/>
        </a:p>
      </dgm:t>
    </dgm:pt>
    <dgm:pt modelId="{26AF8E73-4A86-4C34-B959-DEFE9C29F8E8}">
      <dgm:prSet phldrT="[Текст]"/>
      <dgm:spPr/>
      <dgm:t>
        <a:bodyPr/>
        <a:lstStyle/>
        <a:p>
          <a:r>
            <a:rPr lang="uk-UA" b="1" dirty="0"/>
            <a:t>Обрання оптимальних каналів комунікації</a:t>
          </a:r>
          <a:endParaRPr lang="ru-RU" b="1" dirty="0"/>
        </a:p>
      </dgm:t>
    </dgm:pt>
    <dgm:pt modelId="{962DAE10-9702-47B4-B67B-8F446E729763}" type="parTrans" cxnId="{1D69CA71-12EF-49E3-A767-2F4EE2823FF1}">
      <dgm:prSet/>
      <dgm:spPr/>
      <dgm:t>
        <a:bodyPr/>
        <a:lstStyle/>
        <a:p>
          <a:endParaRPr lang="ru-RU"/>
        </a:p>
      </dgm:t>
    </dgm:pt>
    <dgm:pt modelId="{D5751942-6758-4F43-8147-8882B0CB167D}" type="sibTrans" cxnId="{1D69CA71-12EF-49E3-A767-2F4EE2823FF1}">
      <dgm:prSet/>
      <dgm:spPr/>
      <dgm:t>
        <a:bodyPr/>
        <a:lstStyle/>
        <a:p>
          <a:endParaRPr lang="ru-RU"/>
        </a:p>
      </dgm:t>
    </dgm:pt>
    <dgm:pt modelId="{70C7A54F-BD49-4282-8395-3D46198996E2}">
      <dgm:prSet phldrT="[Текст]"/>
      <dgm:spPr/>
      <dgm:t>
        <a:bodyPr/>
        <a:lstStyle/>
        <a:p>
          <a:r>
            <a:rPr lang="uk-UA" b="1" dirty="0"/>
            <a:t>Створення груп із батьками за допомогою месенджерів </a:t>
          </a:r>
          <a:r>
            <a:rPr lang="en-US" b="1" dirty="0"/>
            <a:t>Viber (99%)</a:t>
          </a:r>
          <a:r>
            <a:rPr lang="uk-UA" b="1" dirty="0"/>
            <a:t>,</a:t>
          </a:r>
          <a:r>
            <a:rPr lang="en-US" b="1" dirty="0"/>
            <a:t> Telegram (1%)</a:t>
          </a:r>
          <a:endParaRPr lang="ru-RU" b="1" dirty="0"/>
        </a:p>
      </dgm:t>
    </dgm:pt>
    <dgm:pt modelId="{CC18974F-F846-477A-8CFB-A5D00755C703}" type="parTrans" cxnId="{9AFADD32-BF5D-489A-AD2D-F15D8763F8D5}">
      <dgm:prSet/>
      <dgm:spPr/>
      <dgm:t>
        <a:bodyPr/>
        <a:lstStyle/>
        <a:p>
          <a:endParaRPr lang="ru-RU"/>
        </a:p>
      </dgm:t>
    </dgm:pt>
    <dgm:pt modelId="{CD4EAF5F-2566-46B8-A9EC-0CBC185CAE48}" type="sibTrans" cxnId="{9AFADD32-BF5D-489A-AD2D-F15D8763F8D5}">
      <dgm:prSet/>
      <dgm:spPr/>
      <dgm:t>
        <a:bodyPr/>
        <a:lstStyle/>
        <a:p>
          <a:endParaRPr lang="ru-RU"/>
        </a:p>
      </dgm:t>
    </dgm:pt>
    <dgm:pt modelId="{1DD4B4E3-1A88-4600-8649-1197189B52A3}">
      <dgm:prSet/>
      <dgm:spPr/>
      <dgm:t>
        <a:bodyPr/>
        <a:lstStyle/>
        <a:p>
          <a:r>
            <a:rPr lang="uk-UA" b="1" dirty="0"/>
            <a:t>Проведення онлайн-занять та відео-зустрічей за допомогою платформи </a:t>
          </a:r>
          <a:r>
            <a:rPr lang="en-US" b="1" dirty="0"/>
            <a:t>Google Meet (100%)</a:t>
          </a:r>
          <a:endParaRPr lang="ru-RU" b="1" dirty="0"/>
        </a:p>
      </dgm:t>
    </dgm:pt>
    <dgm:pt modelId="{C6186CCE-1899-4E11-A2FE-7872369DC5A0}" type="parTrans" cxnId="{58E044E0-CFCA-4139-BF92-9B00B1C52E76}">
      <dgm:prSet/>
      <dgm:spPr/>
      <dgm:t>
        <a:bodyPr/>
        <a:lstStyle/>
        <a:p>
          <a:endParaRPr lang="ru-RU"/>
        </a:p>
      </dgm:t>
    </dgm:pt>
    <dgm:pt modelId="{C82665C3-8955-45D1-B8BC-DD3CE7DB0C35}" type="sibTrans" cxnId="{58E044E0-CFCA-4139-BF92-9B00B1C52E76}">
      <dgm:prSet/>
      <dgm:spPr/>
      <dgm:t>
        <a:bodyPr/>
        <a:lstStyle/>
        <a:p>
          <a:endParaRPr lang="ru-RU"/>
        </a:p>
      </dgm:t>
    </dgm:pt>
    <dgm:pt modelId="{2540491A-28B5-4854-B602-AFA7AE4EF528}">
      <dgm:prSet/>
      <dgm:spPr/>
      <dgm:t>
        <a:bodyPr/>
        <a:lstStyle/>
        <a:p>
          <a:r>
            <a:rPr lang="uk-UA" b="1" dirty="0"/>
            <a:t>Записування власних відео-занять, відео-роликів, мотиваційних відео, елементів занять та різних видів діяльності</a:t>
          </a:r>
          <a:endParaRPr lang="ru-RU" b="1" dirty="0"/>
        </a:p>
      </dgm:t>
    </dgm:pt>
    <dgm:pt modelId="{A97F59A4-1992-4710-804A-7F0580180C60}" type="parTrans" cxnId="{16FDE865-D217-444E-B5DC-94BF75ABF6C5}">
      <dgm:prSet/>
      <dgm:spPr/>
      <dgm:t>
        <a:bodyPr/>
        <a:lstStyle/>
        <a:p>
          <a:endParaRPr lang="ru-RU"/>
        </a:p>
      </dgm:t>
    </dgm:pt>
    <dgm:pt modelId="{9FB17A73-0886-4618-8ABA-CBCFA4976A7A}" type="sibTrans" cxnId="{16FDE865-D217-444E-B5DC-94BF75ABF6C5}">
      <dgm:prSet/>
      <dgm:spPr/>
      <dgm:t>
        <a:bodyPr/>
        <a:lstStyle/>
        <a:p>
          <a:endParaRPr lang="ru-RU"/>
        </a:p>
      </dgm:t>
    </dgm:pt>
    <dgm:pt modelId="{D2B5DA64-2221-4D6A-8CEE-26D4EEF8B2A5}">
      <dgm:prSet/>
      <dgm:spPr/>
      <dgm:t>
        <a:bodyPr/>
        <a:lstStyle/>
        <a:p>
          <a:r>
            <a:rPr lang="uk-UA" b="1" dirty="0"/>
            <a:t>Використання доступних ресурсів для роботи з дітьми рекомендованих Міністерством освіти і науки України</a:t>
          </a:r>
          <a:endParaRPr lang="ru-RU" b="1" dirty="0"/>
        </a:p>
      </dgm:t>
    </dgm:pt>
    <dgm:pt modelId="{0D10B0FA-449B-4774-8569-3E0362BEB1AC}" type="parTrans" cxnId="{E7135B0C-67C6-47A0-A4B2-E59348270907}">
      <dgm:prSet/>
      <dgm:spPr/>
      <dgm:t>
        <a:bodyPr/>
        <a:lstStyle/>
        <a:p>
          <a:endParaRPr lang="ru-RU"/>
        </a:p>
      </dgm:t>
    </dgm:pt>
    <dgm:pt modelId="{43C88364-5447-4EBC-A59F-A14D162B328C}" type="sibTrans" cxnId="{E7135B0C-67C6-47A0-A4B2-E59348270907}">
      <dgm:prSet/>
      <dgm:spPr/>
      <dgm:t>
        <a:bodyPr/>
        <a:lstStyle/>
        <a:p>
          <a:endParaRPr lang="ru-RU"/>
        </a:p>
      </dgm:t>
    </dgm:pt>
    <dgm:pt modelId="{2E150D9A-872C-4E51-BCE0-13BD0B4737C3}">
      <dgm:prSet/>
      <dgm:spPr/>
      <dgm:t>
        <a:bodyPr/>
        <a:lstStyle/>
        <a:p>
          <a:r>
            <a:rPr lang="uk-UA" b="1" dirty="0"/>
            <a:t>Отримання зворотного зв’язку та фото чи відео звітів</a:t>
          </a:r>
          <a:endParaRPr lang="ru-RU" b="1" dirty="0"/>
        </a:p>
      </dgm:t>
    </dgm:pt>
    <dgm:pt modelId="{C189FAED-E765-4B18-8992-AF59496C45E2}" type="parTrans" cxnId="{BC6B1362-0C5F-4285-8B08-47645A64D1A8}">
      <dgm:prSet/>
      <dgm:spPr/>
      <dgm:t>
        <a:bodyPr/>
        <a:lstStyle/>
        <a:p>
          <a:endParaRPr lang="ru-RU"/>
        </a:p>
      </dgm:t>
    </dgm:pt>
    <dgm:pt modelId="{1DF9EDE5-1CE8-4302-B37B-6C920B13DF34}" type="sibTrans" cxnId="{BC6B1362-0C5F-4285-8B08-47645A64D1A8}">
      <dgm:prSet/>
      <dgm:spPr/>
      <dgm:t>
        <a:bodyPr/>
        <a:lstStyle/>
        <a:p>
          <a:endParaRPr lang="ru-RU"/>
        </a:p>
      </dgm:t>
    </dgm:pt>
    <dgm:pt modelId="{1D6D4F43-0927-43CD-9E1D-78EB9B623663}" type="pres">
      <dgm:prSet presAssocID="{9FE5F649-00A2-4180-8DED-73DDE878AA85}" presName="Name0" presStyleCnt="0">
        <dgm:presLayoutVars>
          <dgm:chMax val="7"/>
          <dgm:chPref val="7"/>
          <dgm:dir/>
        </dgm:presLayoutVars>
      </dgm:prSet>
      <dgm:spPr/>
    </dgm:pt>
    <dgm:pt modelId="{A05C453C-A56C-42D5-9CC3-303383D60092}" type="pres">
      <dgm:prSet presAssocID="{9FE5F649-00A2-4180-8DED-73DDE878AA85}" presName="Name1" presStyleCnt="0"/>
      <dgm:spPr/>
    </dgm:pt>
    <dgm:pt modelId="{D49FFCCA-D3F9-4A69-9B90-6273E8287432}" type="pres">
      <dgm:prSet presAssocID="{9FE5F649-00A2-4180-8DED-73DDE878AA85}" presName="cycle" presStyleCnt="0"/>
      <dgm:spPr/>
    </dgm:pt>
    <dgm:pt modelId="{D5C1800C-ABE2-492C-ACE4-A1E073199211}" type="pres">
      <dgm:prSet presAssocID="{9FE5F649-00A2-4180-8DED-73DDE878AA85}" presName="srcNode" presStyleLbl="node1" presStyleIdx="0" presStyleCnt="7"/>
      <dgm:spPr/>
    </dgm:pt>
    <dgm:pt modelId="{DCF45143-EE13-4D5B-99AF-A7C78313F1FD}" type="pres">
      <dgm:prSet presAssocID="{9FE5F649-00A2-4180-8DED-73DDE878AA85}" presName="conn" presStyleLbl="parChTrans1D2" presStyleIdx="0" presStyleCnt="1"/>
      <dgm:spPr/>
    </dgm:pt>
    <dgm:pt modelId="{98466597-7051-4CA6-A883-795AA35717EB}" type="pres">
      <dgm:prSet presAssocID="{9FE5F649-00A2-4180-8DED-73DDE878AA85}" presName="extraNode" presStyleLbl="node1" presStyleIdx="0" presStyleCnt="7"/>
      <dgm:spPr/>
    </dgm:pt>
    <dgm:pt modelId="{608CACE9-68A2-4529-9DD8-C981A8B6CB07}" type="pres">
      <dgm:prSet presAssocID="{9FE5F649-00A2-4180-8DED-73DDE878AA85}" presName="dstNode" presStyleLbl="node1" presStyleIdx="0" presStyleCnt="7"/>
      <dgm:spPr/>
    </dgm:pt>
    <dgm:pt modelId="{9780DBB3-1C9D-4AEA-B55F-210AEAE9032F}" type="pres">
      <dgm:prSet presAssocID="{B2CDF892-2A2B-44C0-8548-9337C35356B8}" presName="text_1" presStyleLbl="node1" presStyleIdx="0" presStyleCnt="7">
        <dgm:presLayoutVars>
          <dgm:bulletEnabled val="1"/>
        </dgm:presLayoutVars>
      </dgm:prSet>
      <dgm:spPr/>
    </dgm:pt>
    <dgm:pt modelId="{9165DA53-30D8-4A5D-BEFC-DC2B48609185}" type="pres">
      <dgm:prSet presAssocID="{B2CDF892-2A2B-44C0-8548-9337C35356B8}" presName="accent_1" presStyleCnt="0"/>
      <dgm:spPr/>
    </dgm:pt>
    <dgm:pt modelId="{7CC6621C-2816-4736-9194-F805FCDB85A8}" type="pres">
      <dgm:prSet presAssocID="{B2CDF892-2A2B-44C0-8548-9337C35356B8}" presName="accentRepeatNode" presStyleLbl="solidFgAcc1" presStyleIdx="0" presStyleCnt="7"/>
      <dgm:spPr/>
    </dgm:pt>
    <dgm:pt modelId="{930CE682-9AD0-449F-8424-8692E048A19B}" type="pres">
      <dgm:prSet presAssocID="{26AF8E73-4A86-4C34-B959-DEFE9C29F8E8}" presName="text_2" presStyleLbl="node1" presStyleIdx="1" presStyleCnt="7">
        <dgm:presLayoutVars>
          <dgm:bulletEnabled val="1"/>
        </dgm:presLayoutVars>
      </dgm:prSet>
      <dgm:spPr/>
    </dgm:pt>
    <dgm:pt modelId="{AF19EB57-560B-4BF4-B0A3-173B12554948}" type="pres">
      <dgm:prSet presAssocID="{26AF8E73-4A86-4C34-B959-DEFE9C29F8E8}" presName="accent_2" presStyleCnt="0"/>
      <dgm:spPr/>
    </dgm:pt>
    <dgm:pt modelId="{C380427E-D6DD-49B1-849C-18CE0292FA5E}" type="pres">
      <dgm:prSet presAssocID="{26AF8E73-4A86-4C34-B959-DEFE9C29F8E8}" presName="accentRepeatNode" presStyleLbl="solidFgAcc1" presStyleIdx="1" presStyleCnt="7"/>
      <dgm:spPr/>
    </dgm:pt>
    <dgm:pt modelId="{D2E6E3FA-0B41-415A-88D2-781BC191A985}" type="pres">
      <dgm:prSet presAssocID="{70C7A54F-BD49-4282-8395-3D46198996E2}" presName="text_3" presStyleLbl="node1" presStyleIdx="2" presStyleCnt="7">
        <dgm:presLayoutVars>
          <dgm:bulletEnabled val="1"/>
        </dgm:presLayoutVars>
      </dgm:prSet>
      <dgm:spPr/>
    </dgm:pt>
    <dgm:pt modelId="{EFE010A8-1F48-45C0-B247-8FD7EF24C773}" type="pres">
      <dgm:prSet presAssocID="{70C7A54F-BD49-4282-8395-3D46198996E2}" presName="accent_3" presStyleCnt="0"/>
      <dgm:spPr/>
    </dgm:pt>
    <dgm:pt modelId="{57F6FAF5-27BD-4760-8A56-9077CDAC1EAC}" type="pres">
      <dgm:prSet presAssocID="{70C7A54F-BD49-4282-8395-3D46198996E2}" presName="accentRepeatNode" presStyleLbl="solidFgAcc1" presStyleIdx="2" presStyleCnt="7"/>
      <dgm:spPr/>
    </dgm:pt>
    <dgm:pt modelId="{980F0BB8-EB35-408A-AB17-92A1DD3328B0}" type="pres">
      <dgm:prSet presAssocID="{1DD4B4E3-1A88-4600-8649-1197189B52A3}" presName="text_4" presStyleLbl="node1" presStyleIdx="3" presStyleCnt="7">
        <dgm:presLayoutVars>
          <dgm:bulletEnabled val="1"/>
        </dgm:presLayoutVars>
      </dgm:prSet>
      <dgm:spPr/>
    </dgm:pt>
    <dgm:pt modelId="{632E9C1B-98DE-4183-A5A9-1B8A4723CD5B}" type="pres">
      <dgm:prSet presAssocID="{1DD4B4E3-1A88-4600-8649-1197189B52A3}" presName="accent_4" presStyleCnt="0"/>
      <dgm:spPr/>
    </dgm:pt>
    <dgm:pt modelId="{17775242-7FE0-4ECE-82A6-4F707F121144}" type="pres">
      <dgm:prSet presAssocID="{1DD4B4E3-1A88-4600-8649-1197189B52A3}" presName="accentRepeatNode" presStyleLbl="solidFgAcc1" presStyleIdx="3" presStyleCnt="7"/>
      <dgm:spPr/>
    </dgm:pt>
    <dgm:pt modelId="{58FA30DC-0948-48C5-90A7-F273C3A3EADA}" type="pres">
      <dgm:prSet presAssocID="{2540491A-28B5-4854-B602-AFA7AE4EF528}" presName="text_5" presStyleLbl="node1" presStyleIdx="4" presStyleCnt="7">
        <dgm:presLayoutVars>
          <dgm:bulletEnabled val="1"/>
        </dgm:presLayoutVars>
      </dgm:prSet>
      <dgm:spPr/>
    </dgm:pt>
    <dgm:pt modelId="{5BE8236A-50B6-4294-AB60-EE31801F0352}" type="pres">
      <dgm:prSet presAssocID="{2540491A-28B5-4854-B602-AFA7AE4EF528}" presName="accent_5" presStyleCnt="0"/>
      <dgm:spPr/>
    </dgm:pt>
    <dgm:pt modelId="{CA346AF2-A035-4095-9262-B4C2F5997247}" type="pres">
      <dgm:prSet presAssocID="{2540491A-28B5-4854-B602-AFA7AE4EF528}" presName="accentRepeatNode" presStyleLbl="solidFgAcc1" presStyleIdx="4" presStyleCnt="7"/>
      <dgm:spPr/>
    </dgm:pt>
    <dgm:pt modelId="{86C23956-0129-4019-88BE-066BCE856C98}" type="pres">
      <dgm:prSet presAssocID="{D2B5DA64-2221-4D6A-8CEE-26D4EEF8B2A5}" presName="text_6" presStyleLbl="node1" presStyleIdx="5" presStyleCnt="7">
        <dgm:presLayoutVars>
          <dgm:bulletEnabled val="1"/>
        </dgm:presLayoutVars>
      </dgm:prSet>
      <dgm:spPr/>
    </dgm:pt>
    <dgm:pt modelId="{CCA4E26A-3F7D-478B-871A-1B8449E2BE51}" type="pres">
      <dgm:prSet presAssocID="{D2B5DA64-2221-4D6A-8CEE-26D4EEF8B2A5}" presName="accent_6" presStyleCnt="0"/>
      <dgm:spPr/>
    </dgm:pt>
    <dgm:pt modelId="{BD25BA75-D7CF-4709-87FF-1EA277E041A7}" type="pres">
      <dgm:prSet presAssocID="{D2B5DA64-2221-4D6A-8CEE-26D4EEF8B2A5}" presName="accentRepeatNode" presStyleLbl="solidFgAcc1" presStyleIdx="5" presStyleCnt="7"/>
      <dgm:spPr/>
    </dgm:pt>
    <dgm:pt modelId="{F1E0A475-39BD-4607-96CB-B4715DB14AA0}" type="pres">
      <dgm:prSet presAssocID="{2E150D9A-872C-4E51-BCE0-13BD0B4737C3}" presName="text_7" presStyleLbl="node1" presStyleIdx="6" presStyleCnt="7">
        <dgm:presLayoutVars>
          <dgm:bulletEnabled val="1"/>
        </dgm:presLayoutVars>
      </dgm:prSet>
      <dgm:spPr/>
    </dgm:pt>
    <dgm:pt modelId="{587BB812-B851-47CC-AEE2-23DA4AACC1C4}" type="pres">
      <dgm:prSet presAssocID="{2E150D9A-872C-4E51-BCE0-13BD0B4737C3}" presName="accent_7" presStyleCnt="0"/>
      <dgm:spPr/>
    </dgm:pt>
    <dgm:pt modelId="{D864EDF7-14D0-4D65-A951-C0EF64EE912C}" type="pres">
      <dgm:prSet presAssocID="{2E150D9A-872C-4E51-BCE0-13BD0B4737C3}" presName="accentRepeatNode" presStyleLbl="solidFgAcc1" presStyleIdx="6" presStyleCnt="7"/>
      <dgm:spPr/>
    </dgm:pt>
  </dgm:ptLst>
  <dgm:cxnLst>
    <dgm:cxn modelId="{E7135B0C-67C6-47A0-A4B2-E59348270907}" srcId="{9FE5F649-00A2-4180-8DED-73DDE878AA85}" destId="{D2B5DA64-2221-4D6A-8CEE-26D4EEF8B2A5}" srcOrd="5" destOrd="0" parTransId="{0D10B0FA-449B-4774-8569-3E0362BEB1AC}" sibTransId="{43C88364-5447-4EBC-A59F-A14D162B328C}"/>
    <dgm:cxn modelId="{1ABF7B0F-4169-4024-B88E-4E16FB955547}" type="presOf" srcId="{70C7A54F-BD49-4282-8395-3D46198996E2}" destId="{D2E6E3FA-0B41-415A-88D2-781BC191A985}" srcOrd="0" destOrd="0" presId="urn:microsoft.com/office/officeart/2008/layout/VerticalCurvedList"/>
    <dgm:cxn modelId="{0E191014-C7A3-44D0-A72B-219DF236C34B}" type="presOf" srcId="{1DD4B4E3-1A88-4600-8649-1197189B52A3}" destId="{980F0BB8-EB35-408A-AB17-92A1DD3328B0}" srcOrd="0" destOrd="0" presId="urn:microsoft.com/office/officeart/2008/layout/VerticalCurvedList"/>
    <dgm:cxn modelId="{9AFADD32-BF5D-489A-AD2D-F15D8763F8D5}" srcId="{9FE5F649-00A2-4180-8DED-73DDE878AA85}" destId="{70C7A54F-BD49-4282-8395-3D46198996E2}" srcOrd="2" destOrd="0" parTransId="{CC18974F-F846-477A-8CFB-A5D00755C703}" sibTransId="{CD4EAF5F-2566-46B8-A9EC-0CBC185CAE48}"/>
    <dgm:cxn modelId="{31C9505F-5BA8-4E4F-87D2-2444B9135856}" type="presOf" srcId="{2E150D9A-872C-4E51-BCE0-13BD0B4737C3}" destId="{F1E0A475-39BD-4607-96CB-B4715DB14AA0}" srcOrd="0" destOrd="0" presId="urn:microsoft.com/office/officeart/2008/layout/VerticalCurvedList"/>
    <dgm:cxn modelId="{BC6B1362-0C5F-4285-8B08-47645A64D1A8}" srcId="{9FE5F649-00A2-4180-8DED-73DDE878AA85}" destId="{2E150D9A-872C-4E51-BCE0-13BD0B4737C3}" srcOrd="6" destOrd="0" parTransId="{C189FAED-E765-4B18-8992-AF59496C45E2}" sibTransId="{1DF9EDE5-1CE8-4302-B37B-6C920B13DF34}"/>
    <dgm:cxn modelId="{09B3FA42-9091-4923-9F60-703798B76BDD}" type="presOf" srcId="{D2B5DA64-2221-4D6A-8CEE-26D4EEF8B2A5}" destId="{86C23956-0129-4019-88BE-066BCE856C98}" srcOrd="0" destOrd="0" presId="urn:microsoft.com/office/officeart/2008/layout/VerticalCurvedList"/>
    <dgm:cxn modelId="{16FDE865-D217-444E-B5DC-94BF75ABF6C5}" srcId="{9FE5F649-00A2-4180-8DED-73DDE878AA85}" destId="{2540491A-28B5-4854-B602-AFA7AE4EF528}" srcOrd="4" destOrd="0" parTransId="{A97F59A4-1992-4710-804A-7F0580180C60}" sibTransId="{9FB17A73-0886-4618-8ABA-CBCFA4976A7A}"/>
    <dgm:cxn modelId="{3013C76B-74E2-400D-B2FF-D31A0D52151E}" srcId="{9FE5F649-00A2-4180-8DED-73DDE878AA85}" destId="{B2CDF892-2A2B-44C0-8548-9337C35356B8}" srcOrd="0" destOrd="0" parTransId="{791AAED5-C0DD-43BC-A10A-1AD1562FD847}" sibTransId="{CAF91293-D719-4649-B5EF-494E5954FDCE}"/>
    <dgm:cxn modelId="{1D69CA71-12EF-49E3-A767-2F4EE2823FF1}" srcId="{9FE5F649-00A2-4180-8DED-73DDE878AA85}" destId="{26AF8E73-4A86-4C34-B959-DEFE9C29F8E8}" srcOrd="1" destOrd="0" parTransId="{962DAE10-9702-47B4-B67B-8F446E729763}" sibTransId="{D5751942-6758-4F43-8147-8882B0CB167D}"/>
    <dgm:cxn modelId="{9C4AEB54-3216-426E-B7E4-EB746846476D}" type="presOf" srcId="{26AF8E73-4A86-4C34-B959-DEFE9C29F8E8}" destId="{930CE682-9AD0-449F-8424-8692E048A19B}" srcOrd="0" destOrd="0" presId="urn:microsoft.com/office/officeart/2008/layout/VerticalCurvedList"/>
    <dgm:cxn modelId="{45B5D083-6D38-4F46-99B4-7FDE65160F3D}" type="presOf" srcId="{CAF91293-D719-4649-B5EF-494E5954FDCE}" destId="{DCF45143-EE13-4D5B-99AF-A7C78313F1FD}" srcOrd="0" destOrd="0" presId="urn:microsoft.com/office/officeart/2008/layout/VerticalCurvedList"/>
    <dgm:cxn modelId="{98637FD0-A2FB-4B07-8132-A1F74524863D}" type="presOf" srcId="{2540491A-28B5-4854-B602-AFA7AE4EF528}" destId="{58FA30DC-0948-48C5-90A7-F273C3A3EADA}" srcOrd="0" destOrd="0" presId="urn:microsoft.com/office/officeart/2008/layout/VerticalCurvedList"/>
    <dgm:cxn modelId="{58E044E0-CFCA-4139-BF92-9B00B1C52E76}" srcId="{9FE5F649-00A2-4180-8DED-73DDE878AA85}" destId="{1DD4B4E3-1A88-4600-8649-1197189B52A3}" srcOrd="3" destOrd="0" parTransId="{C6186CCE-1899-4E11-A2FE-7872369DC5A0}" sibTransId="{C82665C3-8955-45D1-B8BC-DD3CE7DB0C35}"/>
    <dgm:cxn modelId="{3D7068E0-F6A3-4C08-9E8A-EEE52A0D68FD}" type="presOf" srcId="{9FE5F649-00A2-4180-8DED-73DDE878AA85}" destId="{1D6D4F43-0927-43CD-9E1D-78EB9B623663}" srcOrd="0" destOrd="0" presId="urn:microsoft.com/office/officeart/2008/layout/VerticalCurvedList"/>
    <dgm:cxn modelId="{B349B9EF-2E44-472C-8DF6-BABC358281EC}" type="presOf" srcId="{B2CDF892-2A2B-44C0-8548-9337C35356B8}" destId="{9780DBB3-1C9D-4AEA-B55F-210AEAE9032F}" srcOrd="0" destOrd="0" presId="urn:microsoft.com/office/officeart/2008/layout/VerticalCurvedList"/>
    <dgm:cxn modelId="{052CCA8C-C5F7-4CED-BFEB-50DA3E691688}" type="presParOf" srcId="{1D6D4F43-0927-43CD-9E1D-78EB9B623663}" destId="{A05C453C-A56C-42D5-9CC3-303383D60092}" srcOrd="0" destOrd="0" presId="urn:microsoft.com/office/officeart/2008/layout/VerticalCurvedList"/>
    <dgm:cxn modelId="{EA4CE813-5D7D-4BB4-9385-0DD901EED184}" type="presParOf" srcId="{A05C453C-A56C-42D5-9CC3-303383D60092}" destId="{D49FFCCA-D3F9-4A69-9B90-6273E8287432}" srcOrd="0" destOrd="0" presId="urn:microsoft.com/office/officeart/2008/layout/VerticalCurvedList"/>
    <dgm:cxn modelId="{94C8C5F4-2BB4-499C-8BC9-251D250085CE}" type="presParOf" srcId="{D49FFCCA-D3F9-4A69-9B90-6273E8287432}" destId="{D5C1800C-ABE2-492C-ACE4-A1E073199211}" srcOrd="0" destOrd="0" presId="urn:microsoft.com/office/officeart/2008/layout/VerticalCurvedList"/>
    <dgm:cxn modelId="{DE29A13F-7709-4275-9985-DB45D8704C9A}" type="presParOf" srcId="{D49FFCCA-D3F9-4A69-9B90-6273E8287432}" destId="{DCF45143-EE13-4D5B-99AF-A7C78313F1FD}" srcOrd="1" destOrd="0" presId="urn:microsoft.com/office/officeart/2008/layout/VerticalCurvedList"/>
    <dgm:cxn modelId="{40815C91-4D55-43F0-B962-AB88232CD91F}" type="presParOf" srcId="{D49FFCCA-D3F9-4A69-9B90-6273E8287432}" destId="{98466597-7051-4CA6-A883-795AA35717EB}" srcOrd="2" destOrd="0" presId="urn:microsoft.com/office/officeart/2008/layout/VerticalCurvedList"/>
    <dgm:cxn modelId="{4B98D956-5486-415F-B411-E23C917EF0BB}" type="presParOf" srcId="{D49FFCCA-D3F9-4A69-9B90-6273E8287432}" destId="{608CACE9-68A2-4529-9DD8-C981A8B6CB07}" srcOrd="3" destOrd="0" presId="urn:microsoft.com/office/officeart/2008/layout/VerticalCurvedList"/>
    <dgm:cxn modelId="{D48C8D8E-3B88-4168-943A-5B17E319153D}" type="presParOf" srcId="{A05C453C-A56C-42D5-9CC3-303383D60092}" destId="{9780DBB3-1C9D-4AEA-B55F-210AEAE9032F}" srcOrd="1" destOrd="0" presId="urn:microsoft.com/office/officeart/2008/layout/VerticalCurvedList"/>
    <dgm:cxn modelId="{844F370E-F364-4829-91A3-ACFF8C761793}" type="presParOf" srcId="{A05C453C-A56C-42D5-9CC3-303383D60092}" destId="{9165DA53-30D8-4A5D-BEFC-DC2B48609185}" srcOrd="2" destOrd="0" presId="urn:microsoft.com/office/officeart/2008/layout/VerticalCurvedList"/>
    <dgm:cxn modelId="{6923F62F-5F04-4067-AB66-F0F4F588A1DC}" type="presParOf" srcId="{9165DA53-30D8-4A5D-BEFC-DC2B48609185}" destId="{7CC6621C-2816-4736-9194-F805FCDB85A8}" srcOrd="0" destOrd="0" presId="urn:microsoft.com/office/officeart/2008/layout/VerticalCurvedList"/>
    <dgm:cxn modelId="{BEF10CE8-FA27-443F-94CA-870B8B68B0B7}" type="presParOf" srcId="{A05C453C-A56C-42D5-9CC3-303383D60092}" destId="{930CE682-9AD0-449F-8424-8692E048A19B}" srcOrd="3" destOrd="0" presId="urn:microsoft.com/office/officeart/2008/layout/VerticalCurvedList"/>
    <dgm:cxn modelId="{C35452ED-D6B3-4674-B949-B198E1698CD8}" type="presParOf" srcId="{A05C453C-A56C-42D5-9CC3-303383D60092}" destId="{AF19EB57-560B-4BF4-B0A3-173B12554948}" srcOrd="4" destOrd="0" presId="urn:microsoft.com/office/officeart/2008/layout/VerticalCurvedList"/>
    <dgm:cxn modelId="{1171F6B3-CFE8-4DD1-9EC5-B0DCE4D15FE1}" type="presParOf" srcId="{AF19EB57-560B-4BF4-B0A3-173B12554948}" destId="{C380427E-D6DD-49B1-849C-18CE0292FA5E}" srcOrd="0" destOrd="0" presId="urn:microsoft.com/office/officeart/2008/layout/VerticalCurvedList"/>
    <dgm:cxn modelId="{2B71F682-D653-4061-9D99-633B73FC001C}" type="presParOf" srcId="{A05C453C-A56C-42D5-9CC3-303383D60092}" destId="{D2E6E3FA-0B41-415A-88D2-781BC191A985}" srcOrd="5" destOrd="0" presId="urn:microsoft.com/office/officeart/2008/layout/VerticalCurvedList"/>
    <dgm:cxn modelId="{699F7BE7-3CDC-4937-B662-E62DB0536CA0}" type="presParOf" srcId="{A05C453C-A56C-42D5-9CC3-303383D60092}" destId="{EFE010A8-1F48-45C0-B247-8FD7EF24C773}" srcOrd="6" destOrd="0" presId="urn:microsoft.com/office/officeart/2008/layout/VerticalCurvedList"/>
    <dgm:cxn modelId="{7C53EB3B-C570-48CA-8DD7-EF86E582A9AD}" type="presParOf" srcId="{EFE010A8-1F48-45C0-B247-8FD7EF24C773}" destId="{57F6FAF5-27BD-4760-8A56-9077CDAC1EAC}" srcOrd="0" destOrd="0" presId="urn:microsoft.com/office/officeart/2008/layout/VerticalCurvedList"/>
    <dgm:cxn modelId="{0282A547-07C1-485F-81D0-6841BA5FEECE}" type="presParOf" srcId="{A05C453C-A56C-42D5-9CC3-303383D60092}" destId="{980F0BB8-EB35-408A-AB17-92A1DD3328B0}" srcOrd="7" destOrd="0" presId="urn:microsoft.com/office/officeart/2008/layout/VerticalCurvedList"/>
    <dgm:cxn modelId="{72A9CAF3-A18E-48B7-B902-DC834CB9F4C1}" type="presParOf" srcId="{A05C453C-A56C-42D5-9CC3-303383D60092}" destId="{632E9C1B-98DE-4183-A5A9-1B8A4723CD5B}" srcOrd="8" destOrd="0" presId="urn:microsoft.com/office/officeart/2008/layout/VerticalCurvedList"/>
    <dgm:cxn modelId="{4B146BC2-7793-406E-B913-8CF7654321CE}" type="presParOf" srcId="{632E9C1B-98DE-4183-A5A9-1B8A4723CD5B}" destId="{17775242-7FE0-4ECE-82A6-4F707F121144}" srcOrd="0" destOrd="0" presId="urn:microsoft.com/office/officeart/2008/layout/VerticalCurvedList"/>
    <dgm:cxn modelId="{0ECF2AB6-81C1-4504-852E-1862609EFF13}" type="presParOf" srcId="{A05C453C-A56C-42D5-9CC3-303383D60092}" destId="{58FA30DC-0948-48C5-90A7-F273C3A3EADA}" srcOrd="9" destOrd="0" presId="urn:microsoft.com/office/officeart/2008/layout/VerticalCurvedList"/>
    <dgm:cxn modelId="{E8D486AE-9C75-4937-8DB7-10DEEECDDC15}" type="presParOf" srcId="{A05C453C-A56C-42D5-9CC3-303383D60092}" destId="{5BE8236A-50B6-4294-AB60-EE31801F0352}" srcOrd="10" destOrd="0" presId="urn:microsoft.com/office/officeart/2008/layout/VerticalCurvedList"/>
    <dgm:cxn modelId="{6C5A3AE9-4020-44AD-B98F-E2B98DB96224}" type="presParOf" srcId="{5BE8236A-50B6-4294-AB60-EE31801F0352}" destId="{CA346AF2-A035-4095-9262-B4C2F5997247}" srcOrd="0" destOrd="0" presId="urn:microsoft.com/office/officeart/2008/layout/VerticalCurvedList"/>
    <dgm:cxn modelId="{EDA3A316-3F75-47D3-84D0-3E45EFB31DD8}" type="presParOf" srcId="{A05C453C-A56C-42D5-9CC3-303383D60092}" destId="{86C23956-0129-4019-88BE-066BCE856C98}" srcOrd="11" destOrd="0" presId="urn:microsoft.com/office/officeart/2008/layout/VerticalCurvedList"/>
    <dgm:cxn modelId="{6EA58630-0FA5-4DF4-B2DE-3C0A306CCB11}" type="presParOf" srcId="{A05C453C-A56C-42D5-9CC3-303383D60092}" destId="{CCA4E26A-3F7D-478B-871A-1B8449E2BE51}" srcOrd="12" destOrd="0" presId="urn:microsoft.com/office/officeart/2008/layout/VerticalCurvedList"/>
    <dgm:cxn modelId="{D9873861-7644-4D83-AAAB-434665660C2A}" type="presParOf" srcId="{CCA4E26A-3F7D-478B-871A-1B8449E2BE51}" destId="{BD25BA75-D7CF-4709-87FF-1EA277E041A7}" srcOrd="0" destOrd="0" presId="urn:microsoft.com/office/officeart/2008/layout/VerticalCurvedList"/>
    <dgm:cxn modelId="{222D11AD-B22B-4A00-AA34-D1811C079B67}" type="presParOf" srcId="{A05C453C-A56C-42D5-9CC3-303383D60092}" destId="{F1E0A475-39BD-4607-96CB-B4715DB14AA0}" srcOrd="13" destOrd="0" presId="urn:microsoft.com/office/officeart/2008/layout/VerticalCurvedList"/>
    <dgm:cxn modelId="{2366242B-A010-46CC-BA23-094E34B244A6}" type="presParOf" srcId="{A05C453C-A56C-42D5-9CC3-303383D60092}" destId="{587BB812-B851-47CC-AEE2-23DA4AACC1C4}" srcOrd="14" destOrd="0" presId="urn:microsoft.com/office/officeart/2008/layout/VerticalCurvedList"/>
    <dgm:cxn modelId="{7A23BB7E-83E5-4DD8-B999-F65A97A6FEB8}" type="presParOf" srcId="{587BB812-B851-47CC-AEE2-23DA4AACC1C4}" destId="{D864EDF7-14D0-4D65-A951-C0EF64EE91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0C378-4054-4C09-B540-CD2A5F3C88D3}" type="doc">
      <dgm:prSet loTypeId="urn:microsoft.com/office/officeart/2005/8/layout/l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B2B3883-3A00-4808-AB70-8FDCC7E169D6}">
      <dgm:prSet phldrT="[Текст]"/>
      <dgm:spPr/>
      <dgm:t>
        <a:bodyPr/>
        <a:lstStyle/>
        <a:p>
          <a:r>
            <a:rPr lang="uk-UA" dirty="0">
              <a:solidFill>
                <a:schemeClr val="accent4">
                  <a:lumMod val="50000"/>
                </a:schemeClr>
              </a:solidFill>
            </a:rPr>
            <a:t>Синхронне навчання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0C10A3D5-A52A-4ACF-BF3D-8D4E30401210}" type="parTrans" cxnId="{3539295C-F6BF-432C-A1B8-7DEFCF67E08E}">
      <dgm:prSet/>
      <dgm:spPr/>
      <dgm:t>
        <a:bodyPr/>
        <a:lstStyle/>
        <a:p>
          <a:endParaRPr lang="ru-RU"/>
        </a:p>
      </dgm:t>
    </dgm:pt>
    <dgm:pt modelId="{C4334872-5FDC-4B04-89BB-50524240D6A5}" type="sibTrans" cxnId="{3539295C-F6BF-432C-A1B8-7DEFCF67E08E}">
      <dgm:prSet/>
      <dgm:spPr/>
      <dgm:t>
        <a:bodyPr/>
        <a:lstStyle/>
        <a:p>
          <a:endParaRPr lang="ru-RU"/>
        </a:p>
      </dgm:t>
    </dgm:pt>
    <dgm:pt modelId="{B4E79306-2BA1-4B33-9997-CCB01196F0DD}">
      <dgm:prSet phldrT="[Текст]"/>
      <dgm:spPr/>
      <dgm:t>
        <a:bodyPr/>
        <a:lstStyle/>
        <a:p>
          <a:r>
            <a:rPr lang="uk-UA" dirty="0"/>
            <a:t>Онлайн-заняття (50%)</a:t>
          </a:r>
          <a:endParaRPr lang="ru-RU" dirty="0"/>
        </a:p>
      </dgm:t>
    </dgm:pt>
    <dgm:pt modelId="{E2DC508E-3B02-4316-8926-B2A009D40EC3}" type="parTrans" cxnId="{C7334121-7C89-440F-83A7-D5044E9E4A52}">
      <dgm:prSet/>
      <dgm:spPr/>
      <dgm:t>
        <a:bodyPr/>
        <a:lstStyle/>
        <a:p>
          <a:endParaRPr lang="ru-RU"/>
        </a:p>
      </dgm:t>
    </dgm:pt>
    <dgm:pt modelId="{AC5388E4-C428-458B-925A-6C707D1DAB40}" type="sibTrans" cxnId="{C7334121-7C89-440F-83A7-D5044E9E4A52}">
      <dgm:prSet/>
      <dgm:spPr/>
      <dgm:t>
        <a:bodyPr/>
        <a:lstStyle/>
        <a:p>
          <a:endParaRPr lang="ru-RU"/>
        </a:p>
      </dgm:t>
    </dgm:pt>
    <dgm:pt modelId="{92414F24-DB89-42FB-8709-68DB4A33EDD6}">
      <dgm:prSet phldrT="[Текст]"/>
      <dgm:spPr/>
      <dgm:t>
        <a:bodyPr/>
        <a:lstStyle/>
        <a:p>
          <a:r>
            <a:rPr lang="uk-UA" dirty="0">
              <a:solidFill>
                <a:schemeClr val="accent4">
                  <a:lumMod val="50000"/>
                </a:schemeClr>
              </a:solidFill>
            </a:rPr>
            <a:t>Асинхронне навчання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6DF8B75B-77A4-4045-8048-5CEAB8315973}" type="parTrans" cxnId="{15C3E3E0-BB08-4753-A3DB-1C6FC5D23E25}">
      <dgm:prSet/>
      <dgm:spPr/>
      <dgm:t>
        <a:bodyPr/>
        <a:lstStyle/>
        <a:p>
          <a:endParaRPr lang="ru-RU"/>
        </a:p>
      </dgm:t>
    </dgm:pt>
    <dgm:pt modelId="{0AFE0414-170B-4627-9170-B30469693905}" type="sibTrans" cxnId="{15C3E3E0-BB08-4753-A3DB-1C6FC5D23E25}">
      <dgm:prSet/>
      <dgm:spPr/>
      <dgm:t>
        <a:bodyPr/>
        <a:lstStyle/>
        <a:p>
          <a:endParaRPr lang="ru-RU"/>
        </a:p>
      </dgm:t>
    </dgm:pt>
    <dgm:pt modelId="{E5041364-A249-4722-8AA2-F3705140A02A}">
      <dgm:prSet/>
      <dgm:spPr/>
      <dgm:t>
        <a:bodyPr/>
        <a:lstStyle/>
        <a:p>
          <a:r>
            <a:rPr lang="uk-UA" dirty="0"/>
            <a:t>Використовуємо платформу </a:t>
          </a:r>
          <a:r>
            <a:rPr lang="en-US" dirty="0"/>
            <a:t>Google Meet (100%)</a:t>
          </a:r>
        </a:p>
      </dgm:t>
    </dgm:pt>
    <dgm:pt modelId="{F1961B1D-1780-4E55-AF5A-3465028BCA2B}" type="parTrans" cxnId="{56D21EF0-68AD-42B6-909A-23D07FC0EBB1}">
      <dgm:prSet/>
      <dgm:spPr/>
      <dgm:t>
        <a:bodyPr/>
        <a:lstStyle/>
        <a:p>
          <a:endParaRPr lang="ru-RU"/>
        </a:p>
      </dgm:t>
    </dgm:pt>
    <dgm:pt modelId="{00D86CF8-B6A7-4D09-8B97-980AC7E1F6DD}" type="sibTrans" cxnId="{56D21EF0-68AD-42B6-909A-23D07FC0EBB1}">
      <dgm:prSet/>
      <dgm:spPr/>
      <dgm:t>
        <a:bodyPr/>
        <a:lstStyle/>
        <a:p>
          <a:endParaRPr lang="ru-RU"/>
        </a:p>
      </dgm:t>
    </dgm:pt>
    <dgm:pt modelId="{2482B40A-FB4D-4708-820B-038CDE982804}">
      <dgm:prSet/>
      <dgm:spPr/>
      <dgm:t>
        <a:bodyPr/>
        <a:lstStyle/>
        <a:p>
          <a:r>
            <a:rPr lang="uk-UA"/>
            <a:t>Відео заняття (50%)</a:t>
          </a:r>
          <a:endParaRPr lang="uk-UA" dirty="0"/>
        </a:p>
      </dgm:t>
    </dgm:pt>
    <dgm:pt modelId="{7C11FC31-8BF4-4896-AECE-F142C46B496F}" type="parTrans" cxnId="{A0FB9B77-49B3-4FD7-BE03-911C07191CEC}">
      <dgm:prSet/>
      <dgm:spPr/>
      <dgm:t>
        <a:bodyPr/>
        <a:lstStyle/>
        <a:p>
          <a:endParaRPr lang="ru-RU"/>
        </a:p>
      </dgm:t>
    </dgm:pt>
    <dgm:pt modelId="{CDA5CC0B-9CBF-48BA-A1CB-54629006A06D}" type="sibTrans" cxnId="{A0FB9B77-49B3-4FD7-BE03-911C07191CEC}">
      <dgm:prSet/>
      <dgm:spPr/>
      <dgm:t>
        <a:bodyPr/>
        <a:lstStyle/>
        <a:p>
          <a:endParaRPr lang="ru-RU"/>
        </a:p>
      </dgm:t>
    </dgm:pt>
    <dgm:pt modelId="{F9216186-47B8-45BD-AE2D-BA9D93935842}">
      <dgm:prSet/>
      <dgm:spPr/>
      <dgm:t>
        <a:bodyPr/>
        <a:lstStyle/>
        <a:p>
          <a:r>
            <a:rPr lang="uk-UA" dirty="0"/>
            <a:t>Створюємо власні відео заняття, відео ролики та ін.</a:t>
          </a:r>
        </a:p>
      </dgm:t>
    </dgm:pt>
    <dgm:pt modelId="{8778E24C-39A1-4533-ADA6-7BC96E86F0B7}" type="parTrans" cxnId="{18943D0A-49C9-4DFB-B3DD-F03898A0102B}">
      <dgm:prSet/>
      <dgm:spPr/>
      <dgm:t>
        <a:bodyPr/>
        <a:lstStyle/>
        <a:p>
          <a:endParaRPr lang="ru-RU"/>
        </a:p>
      </dgm:t>
    </dgm:pt>
    <dgm:pt modelId="{D9C400C6-821A-4181-975F-65E885061610}" type="sibTrans" cxnId="{18943D0A-49C9-4DFB-B3DD-F03898A0102B}">
      <dgm:prSet/>
      <dgm:spPr/>
      <dgm:t>
        <a:bodyPr/>
        <a:lstStyle/>
        <a:p>
          <a:endParaRPr lang="ru-RU"/>
        </a:p>
      </dgm:t>
    </dgm:pt>
    <dgm:pt modelId="{4BF1EB5E-D473-44E9-91FE-A23ABA453C24}">
      <dgm:prSet/>
      <dgm:spPr/>
      <dgm:t>
        <a:bodyPr/>
        <a:lstStyle/>
        <a:p>
          <a:r>
            <a:rPr lang="uk-UA"/>
            <a:t>Використовуємо  електронні методичні розробки рекомендовані МОН України</a:t>
          </a:r>
          <a:endParaRPr lang="ru-RU" dirty="0"/>
        </a:p>
      </dgm:t>
    </dgm:pt>
    <dgm:pt modelId="{F05FCD31-06A5-4DAE-911C-461DB0D8A281}" type="parTrans" cxnId="{4C5183F7-3958-4D68-B565-091383C8BCBE}">
      <dgm:prSet/>
      <dgm:spPr/>
      <dgm:t>
        <a:bodyPr/>
        <a:lstStyle/>
        <a:p>
          <a:endParaRPr lang="ru-RU"/>
        </a:p>
      </dgm:t>
    </dgm:pt>
    <dgm:pt modelId="{A1EC16E9-F896-4755-88ED-45C0B68816C9}" type="sibTrans" cxnId="{4C5183F7-3958-4D68-B565-091383C8BCBE}">
      <dgm:prSet/>
      <dgm:spPr/>
      <dgm:t>
        <a:bodyPr/>
        <a:lstStyle/>
        <a:p>
          <a:endParaRPr lang="ru-RU"/>
        </a:p>
      </dgm:t>
    </dgm:pt>
    <dgm:pt modelId="{1CA7132B-ADB1-4DD4-97CC-1DE703A5CCF7}">
      <dgm:prSet/>
      <dgm:spPr/>
      <dgm:t>
        <a:bodyPr/>
        <a:lstStyle/>
        <a:p>
          <a:r>
            <a:rPr lang="uk-UA" dirty="0"/>
            <a:t>Онлайн-заняття з дітьми молодшого та середнього віку проводимо не більше – 10 хвилин, старшого віку – 15 хвилин</a:t>
          </a:r>
          <a:endParaRPr lang="ru-RU" dirty="0"/>
        </a:p>
      </dgm:t>
    </dgm:pt>
    <dgm:pt modelId="{F6E2C880-D7BE-4158-BC6E-C525B360D32E}" type="parTrans" cxnId="{E0AB3678-C8DA-41F4-BEA3-011987BDE7D7}">
      <dgm:prSet/>
      <dgm:spPr/>
      <dgm:t>
        <a:bodyPr/>
        <a:lstStyle/>
        <a:p>
          <a:endParaRPr lang="ru-RU"/>
        </a:p>
      </dgm:t>
    </dgm:pt>
    <dgm:pt modelId="{871C068E-5B6D-4B33-B40F-C6C53EA32729}" type="sibTrans" cxnId="{E0AB3678-C8DA-41F4-BEA3-011987BDE7D7}">
      <dgm:prSet/>
      <dgm:spPr/>
      <dgm:t>
        <a:bodyPr/>
        <a:lstStyle/>
        <a:p>
          <a:endParaRPr lang="ru-RU"/>
        </a:p>
      </dgm:t>
    </dgm:pt>
    <dgm:pt modelId="{6CA9A68F-6730-4AFE-B514-51DB87721C3F}" type="pres">
      <dgm:prSet presAssocID="{0A50C378-4054-4C09-B540-CD2A5F3C88D3}" presName="Name0" presStyleCnt="0">
        <dgm:presLayoutVars>
          <dgm:dir/>
          <dgm:animLvl val="lvl"/>
          <dgm:resizeHandles val="exact"/>
        </dgm:presLayoutVars>
      </dgm:prSet>
      <dgm:spPr/>
    </dgm:pt>
    <dgm:pt modelId="{B8E948E4-AD83-452A-B555-7C9B23BF4D8A}" type="pres">
      <dgm:prSet presAssocID="{4B2B3883-3A00-4808-AB70-8FDCC7E169D6}" presName="vertFlow" presStyleCnt="0"/>
      <dgm:spPr/>
    </dgm:pt>
    <dgm:pt modelId="{4847F8D4-21E4-40CC-AE03-0AD194A0EA3F}" type="pres">
      <dgm:prSet presAssocID="{4B2B3883-3A00-4808-AB70-8FDCC7E169D6}" presName="header" presStyleLbl="node1" presStyleIdx="0" presStyleCnt="2"/>
      <dgm:spPr/>
    </dgm:pt>
    <dgm:pt modelId="{FEDE145E-30FA-48FD-94C8-AA353A653A98}" type="pres">
      <dgm:prSet presAssocID="{E2DC508E-3B02-4316-8926-B2A009D40EC3}" presName="parTrans" presStyleLbl="sibTrans2D1" presStyleIdx="0" presStyleCnt="6"/>
      <dgm:spPr/>
    </dgm:pt>
    <dgm:pt modelId="{1F4108C4-5C99-434F-A2DA-9D40989BC5CF}" type="pres">
      <dgm:prSet presAssocID="{B4E79306-2BA1-4B33-9997-CCB01196F0DD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2C52C2A6-60D4-4B24-8FB3-B0C372ADBC74}" type="pres">
      <dgm:prSet presAssocID="{AC5388E4-C428-458B-925A-6C707D1DAB40}" presName="sibTrans" presStyleLbl="sibTrans2D1" presStyleIdx="1" presStyleCnt="6"/>
      <dgm:spPr/>
    </dgm:pt>
    <dgm:pt modelId="{C82B03E2-B716-460C-AC9C-2D0484BB9CD2}" type="pres">
      <dgm:prSet presAssocID="{E5041364-A249-4722-8AA2-F3705140A02A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1B6D0849-2789-4F2D-998F-AC11F99F505D}" type="pres">
      <dgm:prSet presAssocID="{00D86CF8-B6A7-4D09-8B97-980AC7E1F6DD}" presName="sibTrans" presStyleLbl="sibTrans2D1" presStyleIdx="2" presStyleCnt="6"/>
      <dgm:spPr/>
    </dgm:pt>
    <dgm:pt modelId="{263A0940-4B33-4EE4-80A6-25D276AF6B2A}" type="pres">
      <dgm:prSet presAssocID="{1CA7132B-ADB1-4DD4-97CC-1DE703A5CCF7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0E467C16-CD68-4147-966E-804FED097D8F}" type="pres">
      <dgm:prSet presAssocID="{4B2B3883-3A00-4808-AB70-8FDCC7E169D6}" presName="hSp" presStyleCnt="0"/>
      <dgm:spPr/>
    </dgm:pt>
    <dgm:pt modelId="{E80D7554-2E11-41FB-8DFD-E924527A811D}" type="pres">
      <dgm:prSet presAssocID="{92414F24-DB89-42FB-8709-68DB4A33EDD6}" presName="vertFlow" presStyleCnt="0"/>
      <dgm:spPr/>
    </dgm:pt>
    <dgm:pt modelId="{4B7BA909-2381-4603-8377-AA5504C67D4C}" type="pres">
      <dgm:prSet presAssocID="{92414F24-DB89-42FB-8709-68DB4A33EDD6}" presName="header" presStyleLbl="node1" presStyleIdx="1" presStyleCnt="2" custLinFactNeighborX="-709"/>
      <dgm:spPr/>
    </dgm:pt>
    <dgm:pt modelId="{EB18BF46-8D85-44C8-A532-B513882F418F}" type="pres">
      <dgm:prSet presAssocID="{7C11FC31-8BF4-4896-AECE-F142C46B496F}" presName="parTrans" presStyleLbl="sibTrans2D1" presStyleIdx="3" presStyleCnt="6"/>
      <dgm:spPr/>
    </dgm:pt>
    <dgm:pt modelId="{774AD9DE-5DE5-4EE2-A084-8072F846345A}" type="pres">
      <dgm:prSet presAssocID="{2482B40A-FB4D-4708-820B-038CDE982804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F9E57139-0F8F-472E-9167-671FDECF8C42}" type="pres">
      <dgm:prSet presAssocID="{CDA5CC0B-9CBF-48BA-A1CB-54629006A06D}" presName="sibTrans" presStyleLbl="sibTrans2D1" presStyleIdx="4" presStyleCnt="6"/>
      <dgm:spPr/>
    </dgm:pt>
    <dgm:pt modelId="{044960F6-F0BE-477A-8821-25AD26848877}" type="pres">
      <dgm:prSet presAssocID="{F9216186-47B8-45BD-AE2D-BA9D93935842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32B2492E-4FB4-4442-A305-B9FEFC513086}" type="pres">
      <dgm:prSet presAssocID="{D9C400C6-821A-4181-975F-65E885061610}" presName="sibTrans" presStyleLbl="sibTrans2D1" presStyleIdx="5" presStyleCnt="6"/>
      <dgm:spPr/>
    </dgm:pt>
    <dgm:pt modelId="{960F7DA4-938C-4507-BA5C-3A5A85A84CF6}" type="pres">
      <dgm:prSet presAssocID="{4BF1EB5E-D473-44E9-91FE-A23ABA453C24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64288408-3A24-4749-AF18-A20DD506A17A}" type="presOf" srcId="{2482B40A-FB4D-4708-820B-038CDE982804}" destId="{774AD9DE-5DE5-4EE2-A084-8072F846345A}" srcOrd="0" destOrd="0" presId="urn:microsoft.com/office/officeart/2005/8/layout/lProcess1"/>
    <dgm:cxn modelId="{18943D0A-49C9-4DFB-B3DD-F03898A0102B}" srcId="{92414F24-DB89-42FB-8709-68DB4A33EDD6}" destId="{F9216186-47B8-45BD-AE2D-BA9D93935842}" srcOrd="1" destOrd="0" parTransId="{8778E24C-39A1-4533-ADA6-7BC96E86F0B7}" sibTransId="{D9C400C6-821A-4181-975F-65E885061610}"/>
    <dgm:cxn modelId="{C7334121-7C89-440F-83A7-D5044E9E4A52}" srcId="{4B2B3883-3A00-4808-AB70-8FDCC7E169D6}" destId="{B4E79306-2BA1-4B33-9997-CCB01196F0DD}" srcOrd="0" destOrd="0" parTransId="{E2DC508E-3B02-4316-8926-B2A009D40EC3}" sibTransId="{AC5388E4-C428-458B-925A-6C707D1DAB40}"/>
    <dgm:cxn modelId="{8A76C233-E6F1-41FF-A06B-351F37E2AC7E}" type="presOf" srcId="{B4E79306-2BA1-4B33-9997-CCB01196F0DD}" destId="{1F4108C4-5C99-434F-A2DA-9D40989BC5CF}" srcOrd="0" destOrd="0" presId="urn:microsoft.com/office/officeart/2005/8/layout/lProcess1"/>
    <dgm:cxn modelId="{3539295C-F6BF-432C-A1B8-7DEFCF67E08E}" srcId="{0A50C378-4054-4C09-B540-CD2A5F3C88D3}" destId="{4B2B3883-3A00-4808-AB70-8FDCC7E169D6}" srcOrd="0" destOrd="0" parTransId="{0C10A3D5-A52A-4ACF-BF3D-8D4E30401210}" sibTransId="{C4334872-5FDC-4B04-89BB-50524240D6A5}"/>
    <dgm:cxn modelId="{446C7C46-7CCB-407F-82FD-F846BEB611FD}" type="presOf" srcId="{E5041364-A249-4722-8AA2-F3705140A02A}" destId="{C82B03E2-B716-460C-AC9C-2D0484BB9CD2}" srcOrd="0" destOrd="0" presId="urn:microsoft.com/office/officeart/2005/8/layout/lProcess1"/>
    <dgm:cxn modelId="{675A9F46-35D8-4C96-9B31-4E0D0D3E5B7D}" type="presOf" srcId="{4BF1EB5E-D473-44E9-91FE-A23ABA453C24}" destId="{960F7DA4-938C-4507-BA5C-3A5A85A84CF6}" srcOrd="0" destOrd="0" presId="urn:microsoft.com/office/officeart/2005/8/layout/lProcess1"/>
    <dgm:cxn modelId="{4CE4CD4A-AD86-4AE3-BA8F-12B8667E0571}" type="presOf" srcId="{1CA7132B-ADB1-4DD4-97CC-1DE703A5CCF7}" destId="{263A0940-4B33-4EE4-80A6-25D276AF6B2A}" srcOrd="0" destOrd="0" presId="urn:microsoft.com/office/officeart/2005/8/layout/lProcess1"/>
    <dgm:cxn modelId="{572A114D-2429-4B35-9587-7AAAEB371776}" type="presOf" srcId="{AC5388E4-C428-458B-925A-6C707D1DAB40}" destId="{2C52C2A6-60D4-4B24-8FB3-B0C372ADBC74}" srcOrd="0" destOrd="0" presId="urn:microsoft.com/office/officeart/2005/8/layout/lProcess1"/>
    <dgm:cxn modelId="{384E9C74-1917-478A-80B7-0BFB689393CD}" type="presOf" srcId="{0A50C378-4054-4C09-B540-CD2A5F3C88D3}" destId="{6CA9A68F-6730-4AFE-B514-51DB87721C3F}" srcOrd="0" destOrd="0" presId="urn:microsoft.com/office/officeart/2005/8/layout/lProcess1"/>
    <dgm:cxn modelId="{8DF32456-18BF-4122-BFF0-BDBA6BD596E0}" type="presOf" srcId="{4B2B3883-3A00-4808-AB70-8FDCC7E169D6}" destId="{4847F8D4-21E4-40CC-AE03-0AD194A0EA3F}" srcOrd="0" destOrd="0" presId="urn:microsoft.com/office/officeart/2005/8/layout/lProcess1"/>
    <dgm:cxn modelId="{A0FB9B77-49B3-4FD7-BE03-911C07191CEC}" srcId="{92414F24-DB89-42FB-8709-68DB4A33EDD6}" destId="{2482B40A-FB4D-4708-820B-038CDE982804}" srcOrd="0" destOrd="0" parTransId="{7C11FC31-8BF4-4896-AECE-F142C46B496F}" sibTransId="{CDA5CC0B-9CBF-48BA-A1CB-54629006A06D}"/>
    <dgm:cxn modelId="{E0AB3678-C8DA-41F4-BEA3-011987BDE7D7}" srcId="{4B2B3883-3A00-4808-AB70-8FDCC7E169D6}" destId="{1CA7132B-ADB1-4DD4-97CC-1DE703A5CCF7}" srcOrd="2" destOrd="0" parTransId="{F6E2C880-D7BE-4158-BC6E-C525B360D32E}" sibTransId="{871C068E-5B6D-4B33-B40F-C6C53EA32729}"/>
    <dgm:cxn modelId="{A0CF2C9B-E003-497B-916C-772709080499}" type="presOf" srcId="{CDA5CC0B-9CBF-48BA-A1CB-54629006A06D}" destId="{F9E57139-0F8F-472E-9167-671FDECF8C42}" srcOrd="0" destOrd="0" presId="urn:microsoft.com/office/officeart/2005/8/layout/lProcess1"/>
    <dgm:cxn modelId="{23FDB0A9-6B34-4294-B151-73C5FA8275C8}" type="presOf" srcId="{E2DC508E-3B02-4316-8926-B2A009D40EC3}" destId="{FEDE145E-30FA-48FD-94C8-AA353A653A98}" srcOrd="0" destOrd="0" presId="urn:microsoft.com/office/officeart/2005/8/layout/lProcess1"/>
    <dgm:cxn modelId="{BB1116AE-CE8D-4EDC-82A0-E98E6BF08ACF}" type="presOf" srcId="{F9216186-47B8-45BD-AE2D-BA9D93935842}" destId="{044960F6-F0BE-477A-8821-25AD26848877}" srcOrd="0" destOrd="0" presId="urn:microsoft.com/office/officeart/2005/8/layout/lProcess1"/>
    <dgm:cxn modelId="{5B17AEC9-FD11-496C-9517-7679DF75D712}" type="presOf" srcId="{00D86CF8-B6A7-4D09-8B97-980AC7E1F6DD}" destId="{1B6D0849-2789-4F2D-998F-AC11F99F505D}" srcOrd="0" destOrd="0" presId="urn:microsoft.com/office/officeart/2005/8/layout/lProcess1"/>
    <dgm:cxn modelId="{9FE667DC-51EE-4A31-B55A-9CFE6BBA4A5E}" type="presOf" srcId="{7C11FC31-8BF4-4896-AECE-F142C46B496F}" destId="{EB18BF46-8D85-44C8-A532-B513882F418F}" srcOrd="0" destOrd="0" presId="urn:microsoft.com/office/officeart/2005/8/layout/lProcess1"/>
    <dgm:cxn modelId="{15C3E3E0-BB08-4753-A3DB-1C6FC5D23E25}" srcId="{0A50C378-4054-4C09-B540-CD2A5F3C88D3}" destId="{92414F24-DB89-42FB-8709-68DB4A33EDD6}" srcOrd="1" destOrd="0" parTransId="{6DF8B75B-77A4-4045-8048-5CEAB8315973}" sibTransId="{0AFE0414-170B-4627-9170-B30469693905}"/>
    <dgm:cxn modelId="{56D21EF0-68AD-42B6-909A-23D07FC0EBB1}" srcId="{4B2B3883-3A00-4808-AB70-8FDCC7E169D6}" destId="{E5041364-A249-4722-8AA2-F3705140A02A}" srcOrd="1" destOrd="0" parTransId="{F1961B1D-1780-4E55-AF5A-3465028BCA2B}" sibTransId="{00D86CF8-B6A7-4D09-8B97-980AC7E1F6DD}"/>
    <dgm:cxn modelId="{076C11F5-C7A0-4480-A062-A04C1A24BAEF}" type="presOf" srcId="{D9C400C6-821A-4181-975F-65E885061610}" destId="{32B2492E-4FB4-4442-A305-B9FEFC513086}" srcOrd="0" destOrd="0" presId="urn:microsoft.com/office/officeart/2005/8/layout/lProcess1"/>
    <dgm:cxn modelId="{4C5183F7-3958-4D68-B565-091383C8BCBE}" srcId="{92414F24-DB89-42FB-8709-68DB4A33EDD6}" destId="{4BF1EB5E-D473-44E9-91FE-A23ABA453C24}" srcOrd="2" destOrd="0" parTransId="{F05FCD31-06A5-4DAE-911C-461DB0D8A281}" sibTransId="{A1EC16E9-F896-4755-88ED-45C0B68816C9}"/>
    <dgm:cxn modelId="{E39CD0FD-0CD9-4E40-95EA-A6146879EBA9}" type="presOf" srcId="{92414F24-DB89-42FB-8709-68DB4A33EDD6}" destId="{4B7BA909-2381-4603-8377-AA5504C67D4C}" srcOrd="0" destOrd="0" presId="urn:microsoft.com/office/officeart/2005/8/layout/lProcess1"/>
    <dgm:cxn modelId="{CBF027DF-C472-4CD0-B8F8-B4EA174D644A}" type="presParOf" srcId="{6CA9A68F-6730-4AFE-B514-51DB87721C3F}" destId="{B8E948E4-AD83-452A-B555-7C9B23BF4D8A}" srcOrd="0" destOrd="0" presId="urn:microsoft.com/office/officeart/2005/8/layout/lProcess1"/>
    <dgm:cxn modelId="{28695A71-3028-4DED-A04F-1BD5AE73417C}" type="presParOf" srcId="{B8E948E4-AD83-452A-B555-7C9B23BF4D8A}" destId="{4847F8D4-21E4-40CC-AE03-0AD194A0EA3F}" srcOrd="0" destOrd="0" presId="urn:microsoft.com/office/officeart/2005/8/layout/lProcess1"/>
    <dgm:cxn modelId="{68A0E859-0F34-4ED5-A663-B1CE33713ED5}" type="presParOf" srcId="{B8E948E4-AD83-452A-B555-7C9B23BF4D8A}" destId="{FEDE145E-30FA-48FD-94C8-AA353A653A98}" srcOrd="1" destOrd="0" presId="urn:microsoft.com/office/officeart/2005/8/layout/lProcess1"/>
    <dgm:cxn modelId="{CAA8ADFD-9D36-4105-B500-578FE5CA977D}" type="presParOf" srcId="{B8E948E4-AD83-452A-B555-7C9B23BF4D8A}" destId="{1F4108C4-5C99-434F-A2DA-9D40989BC5CF}" srcOrd="2" destOrd="0" presId="urn:microsoft.com/office/officeart/2005/8/layout/lProcess1"/>
    <dgm:cxn modelId="{3BA01436-547A-4DB1-B842-41D462AF8D04}" type="presParOf" srcId="{B8E948E4-AD83-452A-B555-7C9B23BF4D8A}" destId="{2C52C2A6-60D4-4B24-8FB3-B0C372ADBC74}" srcOrd="3" destOrd="0" presId="urn:microsoft.com/office/officeart/2005/8/layout/lProcess1"/>
    <dgm:cxn modelId="{34C1628F-31D6-4C6A-BF08-681B136B72CC}" type="presParOf" srcId="{B8E948E4-AD83-452A-B555-7C9B23BF4D8A}" destId="{C82B03E2-B716-460C-AC9C-2D0484BB9CD2}" srcOrd="4" destOrd="0" presId="urn:microsoft.com/office/officeart/2005/8/layout/lProcess1"/>
    <dgm:cxn modelId="{D254D489-CAE6-4068-A49C-E40108F14076}" type="presParOf" srcId="{B8E948E4-AD83-452A-B555-7C9B23BF4D8A}" destId="{1B6D0849-2789-4F2D-998F-AC11F99F505D}" srcOrd="5" destOrd="0" presId="urn:microsoft.com/office/officeart/2005/8/layout/lProcess1"/>
    <dgm:cxn modelId="{2FEDC8B4-2C35-4F69-9797-9738987731F2}" type="presParOf" srcId="{B8E948E4-AD83-452A-B555-7C9B23BF4D8A}" destId="{263A0940-4B33-4EE4-80A6-25D276AF6B2A}" srcOrd="6" destOrd="0" presId="urn:microsoft.com/office/officeart/2005/8/layout/lProcess1"/>
    <dgm:cxn modelId="{030A39D3-672E-40FA-9656-13B18EA6CA95}" type="presParOf" srcId="{6CA9A68F-6730-4AFE-B514-51DB87721C3F}" destId="{0E467C16-CD68-4147-966E-804FED097D8F}" srcOrd="1" destOrd="0" presId="urn:microsoft.com/office/officeart/2005/8/layout/lProcess1"/>
    <dgm:cxn modelId="{315FF473-EF21-4EC4-81A5-DC6F6AA72DAF}" type="presParOf" srcId="{6CA9A68F-6730-4AFE-B514-51DB87721C3F}" destId="{E80D7554-2E11-41FB-8DFD-E924527A811D}" srcOrd="2" destOrd="0" presId="urn:microsoft.com/office/officeart/2005/8/layout/lProcess1"/>
    <dgm:cxn modelId="{E7681591-FF9E-453A-BC90-9C381EF8C1BD}" type="presParOf" srcId="{E80D7554-2E11-41FB-8DFD-E924527A811D}" destId="{4B7BA909-2381-4603-8377-AA5504C67D4C}" srcOrd="0" destOrd="0" presId="urn:microsoft.com/office/officeart/2005/8/layout/lProcess1"/>
    <dgm:cxn modelId="{1C5E8C1C-F649-4A4D-A124-D1D2972494A2}" type="presParOf" srcId="{E80D7554-2E11-41FB-8DFD-E924527A811D}" destId="{EB18BF46-8D85-44C8-A532-B513882F418F}" srcOrd="1" destOrd="0" presId="urn:microsoft.com/office/officeart/2005/8/layout/lProcess1"/>
    <dgm:cxn modelId="{6CE327B3-3FCE-4040-BB54-FF267B6CAC46}" type="presParOf" srcId="{E80D7554-2E11-41FB-8DFD-E924527A811D}" destId="{774AD9DE-5DE5-4EE2-A084-8072F846345A}" srcOrd="2" destOrd="0" presId="urn:microsoft.com/office/officeart/2005/8/layout/lProcess1"/>
    <dgm:cxn modelId="{EDC51A50-1997-46BB-9F7B-0544EEBA06A9}" type="presParOf" srcId="{E80D7554-2E11-41FB-8DFD-E924527A811D}" destId="{F9E57139-0F8F-472E-9167-671FDECF8C42}" srcOrd="3" destOrd="0" presId="urn:microsoft.com/office/officeart/2005/8/layout/lProcess1"/>
    <dgm:cxn modelId="{EA07EAB3-556E-4C75-8BBF-D4E6CE3CAE92}" type="presParOf" srcId="{E80D7554-2E11-41FB-8DFD-E924527A811D}" destId="{044960F6-F0BE-477A-8821-25AD26848877}" srcOrd="4" destOrd="0" presId="urn:microsoft.com/office/officeart/2005/8/layout/lProcess1"/>
    <dgm:cxn modelId="{49C4432F-9B64-45F9-B4E6-48A59ACAD285}" type="presParOf" srcId="{E80D7554-2E11-41FB-8DFD-E924527A811D}" destId="{32B2492E-4FB4-4442-A305-B9FEFC513086}" srcOrd="5" destOrd="0" presId="urn:microsoft.com/office/officeart/2005/8/layout/lProcess1"/>
    <dgm:cxn modelId="{AA404778-BE63-4621-8E18-02BD55DEB27D}" type="presParOf" srcId="{E80D7554-2E11-41FB-8DFD-E924527A811D}" destId="{960F7DA4-938C-4507-BA5C-3A5A85A84CF6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9DCC64-5379-49A6-8538-80C3D241C32B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67E0B6-83B8-409E-81E1-97EAC5615D5F}">
      <dgm:prSet phldrT="[Текст]"/>
      <dgm:spPr/>
      <dgm:t>
        <a:bodyPr/>
        <a:lstStyle/>
        <a:p>
          <a:r>
            <a:rPr lang="uk-UA"/>
            <a:t>Розміщено на сайті ЗДО рекомендації для батьків</a:t>
          </a:r>
          <a:endParaRPr lang="ru-RU" dirty="0"/>
        </a:p>
      </dgm:t>
    </dgm:pt>
    <dgm:pt modelId="{ED73A92E-6248-42EA-9704-26B923C88777}" type="parTrans" cxnId="{7A3B97F8-1BE1-40AB-A581-B0475A1B865E}">
      <dgm:prSet/>
      <dgm:spPr/>
      <dgm:t>
        <a:bodyPr/>
        <a:lstStyle/>
        <a:p>
          <a:endParaRPr lang="ru-RU"/>
        </a:p>
      </dgm:t>
    </dgm:pt>
    <dgm:pt modelId="{04EB5C8A-B859-4A79-9663-0A1584187301}" type="sibTrans" cxnId="{7A3B97F8-1BE1-40AB-A581-B0475A1B865E}">
      <dgm:prSet/>
      <dgm:spPr/>
      <dgm:t>
        <a:bodyPr/>
        <a:lstStyle/>
        <a:p>
          <a:endParaRPr lang="ru-RU"/>
        </a:p>
      </dgm:t>
    </dgm:pt>
    <dgm:pt modelId="{D8FC60FB-FDA0-44AD-8DB4-D467430EA82A}">
      <dgm:prSet phldrT="[Текст]"/>
      <dgm:spPr/>
      <dgm:t>
        <a:bodyPr/>
        <a:lstStyle/>
        <a:p>
          <a:r>
            <a:rPr lang="uk-UA" dirty="0"/>
            <a:t>Створено спільноти із батьками, вихователями, адміністрацією</a:t>
          </a:r>
          <a:endParaRPr lang="ru-RU" dirty="0"/>
        </a:p>
      </dgm:t>
    </dgm:pt>
    <dgm:pt modelId="{899D3460-A626-4BA2-8FE4-19420E31C118}" type="parTrans" cxnId="{ABC8E522-4135-4D63-9EC0-88C8CE472B08}">
      <dgm:prSet/>
      <dgm:spPr/>
      <dgm:t>
        <a:bodyPr/>
        <a:lstStyle/>
        <a:p>
          <a:endParaRPr lang="ru-RU"/>
        </a:p>
      </dgm:t>
    </dgm:pt>
    <dgm:pt modelId="{DD7E6A03-9729-4910-BF7A-6154B6523DC8}" type="sibTrans" cxnId="{ABC8E522-4135-4D63-9EC0-88C8CE472B08}">
      <dgm:prSet/>
      <dgm:spPr/>
      <dgm:t>
        <a:bodyPr/>
        <a:lstStyle/>
        <a:p>
          <a:endParaRPr lang="ru-RU"/>
        </a:p>
      </dgm:t>
    </dgm:pt>
    <dgm:pt modelId="{267C7058-0065-4CF3-A131-4B66C48B2D5D}">
      <dgm:prSet phldrT="[Текст]"/>
      <dgm:spPr/>
      <dgm:t>
        <a:bodyPr/>
        <a:lstStyle/>
        <a:p>
          <a:r>
            <a:rPr lang="uk-UA" dirty="0"/>
            <a:t>Надання інформаційно-освітніх та психолого- педагогічних</a:t>
          </a:r>
        </a:p>
        <a:p>
          <a:r>
            <a:rPr lang="uk-UA" dirty="0"/>
            <a:t>послуг</a:t>
          </a:r>
          <a:endParaRPr lang="ru-RU" dirty="0"/>
        </a:p>
      </dgm:t>
    </dgm:pt>
    <dgm:pt modelId="{3E5FD1AD-30F0-4683-A752-B68F4B9B81F5}" type="parTrans" cxnId="{A866A317-0050-492D-95B3-D33DD4437A88}">
      <dgm:prSet/>
      <dgm:spPr/>
      <dgm:t>
        <a:bodyPr/>
        <a:lstStyle/>
        <a:p>
          <a:endParaRPr lang="ru-RU"/>
        </a:p>
      </dgm:t>
    </dgm:pt>
    <dgm:pt modelId="{6B033586-1A76-477B-A76D-99B72B8DA817}" type="sibTrans" cxnId="{A866A317-0050-492D-95B3-D33DD4437A88}">
      <dgm:prSet/>
      <dgm:spPr/>
      <dgm:t>
        <a:bodyPr/>
        <a:lstStyle/>
        <a:p>
          <a:endParaRPr lang="ru-RU"/>
        </a:p>
      </dgm:t>
    </dgm:pt>
    <dgm:pt modelId="{54EB1D59-ED90-4D7F-B6DF-2D4DF1931B17}" type="pres">
      <dgm:prSet presAssocID="{069DCC64-5379-49A6-8538-80C3D241C32B}" presName="Name0" presStyleCnt="0">
        <dgm:presLayoutVars>
          <dgm:dir/>
          <dgm:resizeHandles val="exact"/>
        </dgm:presLayoutVars>
      </dgm:prSet>
      <dgm:spPr/>
    </dgm:pt>
    <dgm:pt modelId="{7B326F13-E082-460B-AB93-F95383CF6EAB}" type="pres">
      <dgm:prSet presAssocID="{F467E0B6-83B8-409E-81E1-97EAC5615D5F}" presName="node" presStyleLbl="node1" presStyleIdx="0" presStyleCnt="3" custLinFactX="100000" custLinFactNeighborX="107019" custLinFactNeighborY="0">
        <dgm:presLayoutVars>
          <dgm:bulletEnabled val="1"/>
        </dgm:presLayoutVars>
      </dgm:prSet>
      <dgm:spPr/>
    </dgm:pt>
    <dgm:pt modelId="{060D61F6-13D6-47B6-8FDB-627C3C3A93ED}" type="pres">
      <dgm:prSet presAssocID="{04EB5C8A-B859-4A79-9663-0A1584187301}" presName="sibTrans" presStyleCnt="0"/>
      <dgm:spPr/>
    </dgm:pt>
    <dgm:pt modelId="{91580FAA-3996-4CC0-AE6B-19484E5BB02E}" type="pres">
      <dgm:prSet presAssocID="{D8FC60FB-FDA0-44AD-8DB4-D467430EA82A}" presName="node" presStyleLbl="node1" presStyleIdx="1" presStyleCnt="3" custLinFactX="-94465" custLinFactNeighborX="-100000" custLinFactNeighborY="0">
        <dgm:presLayoutVars>
          <dgm:bulletEnabled val="1"/>
        </dgm:presLayoutVars>
      </dgm:prSet>
      <dgm:spPr/>
    </dgm:pt>
    <dgm:pt modelId="{DA0E2943-8B9A-4504-B91D-CF182C651410}" type="pres">
      <dgm:prSet presAssocID="{DD7E6A03-9729-4910-BF7A-6154B6523DC8}" presName="sibTrans" presStyleCnt="0"/>
      <dgm:spPr/>
    </dgm:pt>
    <dgm:pt modelId="{635BD33D-FE08-4245-A427-CA143BF2088F}" type="pres">
      <dgm:prSet presAssocID="{267C7058-0065-4CF3-A131-4B66C48B2D5D}" presName="node" presStyleLbl="node1" presStyleIdx="2" presStyleCnt="3">
        <dgm:presLayoutVars>
          <dgm:bulletEnabled val="1"/>
        </dgm:presLayoutVars>
      </dgm:prSet>
      <dgm:spPr/>
    </dgm:pt>
  </dgm:ptLst>
  <dgm:cxnLst>
    <dgm:cxn modelId="{A866A317-0050-492D-95B3-D33DD4437A88}" srcId="{069DCC64-5379-49A6-8538-80C3D241C32B}" destId="{267C7058-0065-4CF3-A131-4B66C48B2D5D}" srcOrd="2" destOrd="0" parTransId="{3E5FD1AD-30F0-4683-A752-B68F4B9B81F5}" sibTransId="{6B033586-1A76-477B-A76D-99B72B8DA817}"/>
    <dgm:cxn modelId="{ABC8E522-4135-4D63-9EC0-88C8CE472B08}" srcId="{069DCC64-5379-49A6-8538-80C3D241C32B}" destId="{D8FC60FB-FDA0-44AD-8DB4-D467430EA82A}" srcOrd="1" destOrd="0" parTransId="{899D3460-A626-4BA2-8FE4-19420E31C118}" sibTransId="{DD7E6A03-9729-4910-BF7A-6154B6523DC8}"/>
    <dgm:cxn modelId="{E98C2F47-D1A9-4729-BF4E-E647EDBC0FEF}" type="presOf" srcId="{F467E0B6-83B8-409E-81E1-97EAC5615D5F}" destId="{7B326F13-E082-460B-AB93-F95383CF6EAB}" srcOrd="0" destOrd="0" presId="urn:microsoft.com/office/officeart/2005/8/layout/hList6"/>
    <dgm:cxn modelId="{0484517B-79E5-4D50-AB2C-BA290C6843A9}" type="presOf" srcId="{267C7058-0065-4CF3-A131-4B66C48B2D5D}" destId="{635BD33D-FE08-4245-A427-CA143BF2088F}" srcOrd="0" destOrd="0" presId="urn:microsoft.com/office/officeart/2005/8/layout/hList6"/>
    <dgm:cxn modelId="{953525AE-D8BB-400B-AFAF-FECCC7DD19A1}" type="presOf" srcId="{D8FC60FB-FDA0-44AD-8DB4-D467430EA82A}" destId="{91580FAA-3996-4CC0-AE6B-19484E5BB02E}" srcOrd="0" destOrd="0" presId="urn:microsoft.com/office/officeart/2005/8/layout/hList6"/>
    <dgm:cxn modelId="{273E3CBC-9D5A-418C-8B17-B6B0DAD0C553}" type="presOf" srcId="{069DCC64-5379-49A6-8538-80C3D241C32B}" destId="{54EB1D59-ED90-4D7F-B6DF-2D4DF1931B17}" srcOrd="0" destOrd="0" presId="urn:microsoft.com/office/officeart/2005/8/layout/hList6"/>
    <dgm:cxn modelId="{7A3B97F8-1BE1-40AB-A581-B0475A1B865E}" srcId="{069DCC64-5379-49A6-8538-80C3D241C32B}" destId="{F467E0B6-83B8-409E-81E1-97EAC5615D5F}" srcOrd="0" destOrd="0" parTransId="{ED73A92E-6248-42EA-9704-26B923C88777}" sibTransId="{04EB5C8A-B859-4A79-9663-0A1584187301}"/>
    <dgm:cxn modelId="{2FB4CB15-ED88-4BF0-9418-A64D28550D60}" type="presParOf" srcId="{54EB1D59-ED90-4D7F-B6DF-2D4DF1931B17}" destId="{7B326F13-E082-460B-AB93-F95383CF6EAB}" srcOrd="0" destOrd="0" presId="urn:microsoft.com/office/officeart/2005/8/layout/hList6"/>
    <dgm:cxn modelId="{575213F6-33CA-47E0-BD4D-012DFC1DBD78}" type="presParOf" srcId="{54EB1D59-ED90-4D7F-B6DF-2D4DF1931B17}" destId="{060D61F6-13D6-47B6-8FDB-627C3C3A93ED}" srcOrd="1" destOrd="0" presId="urn:microsoft.com/office/officeart/2005/8/layout/hList6"/>
    <dgm:cxn modelId="{F75A9D6E-39F3-45DE-A899-E73668310791}" type="presParOf" srcId="{54EB1D59-ED90-4D7F-B6DF-2D4DF1931B17}" destId="{91580FAA-3996-4CC0-AE6B-19484E5BB02E}" srcOrd="2" destOrd="0" presId="urn:microsoft.com/office/officeart/2005/8/layout/hList6"/>
    <dgm:cxn modelId="{DED557CE-A90D-4CFF-A903-706421344E0A}" type="presParOf" srcId="{54EB1D59-ED90-4D7F-B6DF-2D4DF1931B17}" destId="{DA0E2943-8B9A-4504-B91D-CF182C651410}" srcOrd="3" destOrd="0" presId="urn:microsoft.com/office/officeart/2005/8/layout/hList6"/>
    <dgm:cxn modelId="{4155B970-4CAF-4BBB-9E3B-774B7B4552B1}" type="presParOf" srcId="{54EB1D59-ED90-4D7F-B6DF-2D4DF1931B17}" destId="{635BD33D-FE08-4245-A427-CA143BF2088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F9E994-60F7-4584-B8EC-AC5100AB0867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0D2BFADD-D26A-4E88-955F-D988DA8FDAFC}">
      <dgm:prSet phldrT="[Текст]" custT="1"/>
      <dgm:spPr/>
      <dgm:t>
        <a:bodyPr/>
        <a:lstStyle/>
        <a:p>
          <a:r>
            <a:rPr lang="uk-UA" sz="1400" dirty="0"/>
            <a:t>педагог</a:t>
          </a:r>
          <a:endParaRPr lang="ru-RU" sz="1400" dirty="0"/>
        </a:p>
      </dgm:t>
    </dgm:pt>
    <dgm:pt modelId="{D490DF77-72BF-4184-BBE5-FCF0885630D4}" type="parTrans" cxnId="{E94F1B54-0533-45FF-86D1-CF45B7A69773}">
      <dgm:prSet/>
      <dgm:spPr/>
      <dgm:t>
        <a:bodyPr/>
        <a:lstStyle/>
        <a:p>
          <a:endParaRPr lang="ru-RU"/>
        </a:p>
      </dgm:t>
    </dgm:pt>
    <dgm:pt modelId="{03A522CF-FBF2-4BDA-AE91-25101C1E8C44}" type="sibTrans" cxnId="{E94F1B54-0533-45FF-86D1-CF45B7A69773}">
      <dgm:prSet/>
      <dgm:spPr/>
      <dgm:t>
        <a:bodyPr/>
        <a:lstStyle/>
        <a:p>
          <a:endParaRPr lang="ru-RU"/>
        </a:p>
      </dgm:t>
    </dgm:pt>
    <dgm:pt modelId="{90E1D4EE-0BEB-4B04-A633-8A9635CDA8C9}">
      <dgm:prSet phldrT="[Текст]" custT="1"/>
      <dgm:spPr/>
      <dgm:t>
        <a:bodyPr/>
        <a:lstStyle/>
        <a:p>
          <a:r>
            <a:rPr lang="uk-UA" sz="1400" dirty="0"/>
            <a:t>батьки</a:t>
          </a:r>
          <a:endParaRPr lang="ru-RU" sz="1400" dirty="0"/>
        </a:p>
      </dgm:t>
    </dgm:pt>
    <dgm:pt modelId="{A1F13247-C68C-4C69-ABCA-3B412546DE3E}" type="parTrans" cxnId="{7AE9C449-E035-4AD9-B9AD-3E9B441A91FF}">
      <dgm:prSet/>
      <dgm:spPr/>
      <dgm:t>
        <a:bodyPr/>
        <a:lstStyle/>
        <a:p>
          <a:endParaRPr lang="ru-RU"/>
        </a:p>
      </dgm:t>
    </dgm:pt>
    <dgm:pt modelId="{02C4DC8D-5C82-4FED-9F9D-F1028DDCA18D}" type="sibTrans" cxnId="{7AE9C449-E035-4AD9-B9AD-3E9B441A91FF}">
      <dgm:prSet/>
      <dgm:spPr/>
      <dgm:t>
        <a:bodyPr/>
        <a:lstStyle/>
        <a:p>
          <a:endParaRPr lang="ru-RU"/>
        </a:p>
      </dgm:t>
    </dgm:pt>
    <dgm:pt modelId="{6D41185E-1AD3-4A07-8217-943820366F11}">
      <dgm:prSet phldrT="[Текст]" custT="1"/>
      <dgm:spPr/>
      <dgm:t>
        <a:bodyPr/>
        <a:lstStyle/>
        <a:p>
          <a:r>
            <a:rPr lang="uk-UA" sz="1400" dirty="0"/>
            <a:t>Учасники освітнього процесу</a:t>
          </a:r>
          <a:endParaRPr lang="ru-RU" sz="1400" dirty="0"/>
        </a:p>
      </dgm:t>
    </dgm:pt>
    <dgm:pt modelId="{E224754F-68E0-45D8-A66B-779528B2F89D}" type="parTrans" cxnId="{9E6F70E3-EC26-4AC5-A449-249358F34A4C}">
      <dgm:prSet/>
      <dgm:spPr/>
      <dgm:t>
        <a:bodyPr/>
        <a:lstStyle/>
        <a:p>
          <a:endParaRPr lang="ru-RU"/>
        </a:p>
      </dgm:t>
    </dgm:pt>
    <dgm:pt modelId="{4648923D-5819-4BE7-884D-F8E93BD09DF2}" type="sibTrans" cxnId="{9E6F70E3-EC26-4AC5-A449-249358F34A4C}">
      <dgm:prSet/>
      <dgm:spPr/>
      <dgm:t>
        <a:bodyPr/>
        <a:lstStyle/>
        <a:p>
          <a:endParaRPr lang="ru-RU"/>
        </a:p>
      </dgm:t>
    </dgm:pt>
    <dgm:pt modelId="{EA690F3D-DEF7-46DF-BA44-9B2CBCD36AF0}">
      <dgm:prSet custT="1"/>
      <dgm:spPr/>
      <dgm:t>
        <a:bodyPr/>
        <a:lstStyle/>
        <a:p>
          <a:r>
            <a:rPr lang="uk-UA" sz="1400" dirty="0"/>
            <a:t>діти</a:t>
          </a:r>
          <a:endParaRPr lang="ru-RU" sz="1400" dirty="0"/>
        </a:p>
      </dgm:t>
    </dgm:pt>
    <dgm:pt modelId="{29E8D9B7-DA81-4FE7-986A-6CFE21B15647}" type="parTrans" cxnId="{DC813E58-FC71-4A79-8687-0A5DC2BA9F58}">
      <dgm:prSet/>
      <dgm:spPr/>
      <dgm:t>
        <a:bodyPr/>
        <a:lstStyle/>
        <a:p>
          <a:endParaRPr lang="ru-RU"/>
        </a:p>
      </dgm:t>
    </dgm:pt>
    <dgm:pt modelId="{E3A893B0-C89A-4E94-8C2D-6FF780D2FBA0}" type="sibTrans" cxnId="{DC813E58-FC71-4A79-8687-0A5DC2BA9F58}">
      <dgm:prSet/>
      <dgm:spPr/>
      <dgm:t>
        <a:bodyPr/>
        <a:lstStyle/>
        <a:p>
          <a:endParaRPr lang="ru-RU"/>
        </a:p>
      </dgm:t>
    </dgm:pt>
    <dgm:pt modelId="{6223B59C-CB7B-4874-9EBE-165215943393}" type="pres">
      <dgm:prSet presAssocID="{50F9E994-60F7-4584-B8EC-AC5100AB0867}" presName="linearFlow" presStyleCnt="0">
        <dgm:presLayoutVars>
          <dgm:dir/>
          <dgm:resizeHandles val="exact"/>
        </dgm:presLayoutVars>
      </dgm:prSet>
      <dgm:spPr/>
    </dgm:pt>
    <dgm:pt modelId="{9D3E2350-15BF-4894-97FB-8C38913AE8FB}" type="pres">
      <dgm:prSet presAssocID="{0D2BFADD-D26A-4E88-955F-D988DA8FDAFC}" presName="node" presStyleLbl="node1" presStyleIdx="0" presStyleCnt="4">
        <dgm:presLayoutVars>
          <dgm:bulletEnabled val="1"/>
        </dgm:presLayoutVars>
      </dgm:prSet>
      <dgm:spPr/>
    </dgm:pt>
    <dgm:pt modelId="{6E94FBD3-E849-415E-A481-A734078B9CB8}" type="pres">
      <dgm:prSet presAssocID="{03A522CF-FBF2-4BDA-AE91-25101C1E8C44}" presName="spacerL" presStyleCnt="0"/>
      <dgm:spPr/>
    </dgm:pt>
    <dgm:pt modelId="{5FF0D71D-54EC-4711-A2B8-FB487A433A7C}" type="pres">
      <dgm:prSet presAssocID="{03A522CF-FBF2-4BDA-AE91-25101C1E8C44}" presName="sibTrans" presStyleLbl="sibTrans2D1" presStyleIdx="0" presStyleCnt="3"/>
      <dgm:spPr/>
    </dgm:pt>
    <dgm:pt modelId="{09B356EB-6F07-4DEF-8D1B-09E306A89783}" type="pres">
      <dgm:prSet presAssocID="{03A522CF-FBF2-4BDA-AE91-25101C1E8C44}" presName="spacerR" presStyleCnt="0"/>
      <dgm:spPr/>
    </dgm:pt>
    <dgm:pt modelId="{800429D8-60CE-48F9-B284-A55CD6F5D65D}" type="pres">
      <dgm:prSet presAssocID="{90E1D4EE-0BEB-4B04-A633-8A9635CDA8C9}" presName="node" presStyleLbl="node1" presStyleIdx="1" presStyleCnt="4">
        <dgm:presLayoutVars>
          <dgm:bulletEnabled val="1"/>
        </dgm:presLayoutVars>
      </dgm:prSet>
      <dgm:spPr/>
    </dgm:pt>
    <dgm:pt modelId="{FD6C309B-59E3-4433-8872-6863F58AFD09}" type="pres">
      <dgm:prSet presAssocID="{02C4DC8D-5C82-4FED-9F9D-F1028DDCA18D}" presName="spacerL" presStyleCnt="0"/>
      <dgm:spPr/>
    </dgm:pt>
    <dgm:pt modelId="{B1BD10D4-5AAB-41F9-AA9B-BEA733AA603F}" type="pres">
      <dgm:prSet presAssocID="{02C4DC8D-5C82-4FED-9F9D-F1028DDCA18D}" presName="sibTrans" presStyleLbl="sibTrans2D1" presStyleIdx="1" presStyleCnt="3"/>
      <dgm:spPr/>
    </dgm:pt>
    <dgm:pt modelId="{81B56A4E-3162-4631-BD04-4C6BA3DD9E0B}" type="pres">
      <dgm:prSet presAssocID="{02C4DC8D-5C82-4FED-9F9D-F1028DDCA18D}" presName="spacerR" presStyleCnt="0"/>
      <dgm:spPr/>
    </dgm:pt>
    <dgm:pt modelId="{56736764-C51B-4AC9-917A-14BDD85B71D0}" type="pres">
      <dgm:prSet presAssocID="{EA690F3D-DEF7-46DF-BA44-9B2CBCD36AF0}" presName="node" presStyleLbl="node1" presStyleIdx="2" presStyleCnt="4">
        <dgm:presLayoutVars>
          <dgm:bulletEnabled val="1"/>
        </dgm:presLayoutVars>
      </dgm:prSet>
      <dgm:spPr/>
    </dgm:pt>
    <dgm:pt modelId="{D175993C-B487-4634-99AB-A1C177318ACB}" type="pres">
      <dgm:prSet presAssocID="{E3A893B0-C89A-4E94-8C2D-6FF780D2FBA0}" presName="spacerL" presStyleCnt="0"/>
      <dgm:spPr/>
    </dgm:pt>
    <dgm:pt modelId="{86F82A82-D647-4421-9014-512748CF6ECE}" type="pres">
      <dgm:prSet presAssocID="{E3A893B0-C89A-4E94-8C2D-6FF780D2FBA0}" presName="sibTrans" presStyleLbl="sibTrans2D1" presStyleIdx="2" presStyleCnt="3"/>
      <dgm:spPr/>
    </dgm:pt>
    <dgm:pt modelId="{43E0DA9C-2630-4DA7-822C-9B47A7E3E4ED}" type="pres">
      <dgm:prSet presAssocID="{E3A893B0-C89A-4E94-8C2D-6FF780D2FBA0}" presName="spacerR" presStyleCnt="0"/>
      <dgm:spPr/>
    </dgm:pt>
    <dgm:pt modelId="{E64E0546-5C36-4AC3-8DF5-FBB66E597DBA}" type="pres">
      <dgm:prSet presAssocID="{6D41185E-1AD3-4A07-8217-943820366F11}" presName="node" presStyleLbl="node1" presStyleIdx="3" presStyleCnt="4" custScaleX="130493" custScaleY="118584">
        <dgm:presLayoutVars>
          <dgm:bulletEnabled val="1"/>
        </dgm:presLayoutVars>
      </dgm:prSet>
      <dgm:spPr/>
    </dgm:pt>
  </dgm:ptLst>
  <dgm:cxnLst>
    <dgm:cxn modelId="{DF757A1E-24F4-42C5-BDB3-B21E3F528BF1}" type="presOf" srcId="{EA690F3D-DEF7-46DF-BA44-9B2CBCD36AF0}" destId="{56736764-C51B-4AC9-917A-14BDD85B71D0}" srcOrd="0" destOrd="0" presId="urn:microsoft.com/office/officeart/2005/8/layout/equation1"/>
    <dgm:cxn modelId="{5A84103F-1161-4200-A647-4FBC1623F7BF}" type="presOf" srcId="{50F9E994-60F7-4584-B8EC-AC5100AB0867}" destId="{6223B59C-CB7B-4874-9EBE-165215943393}" srcOrd="0" destOrd="0" presId="urn:microsoft.com/office/officeart/2005/8/layout/equation1"/>
    <dgm:cxn modelId="{7AE9C449-E035-4AD9-B9AD-3E9B441A91FF}" srcId="{50F9E994-60F7-4584-B8EC-AC5100AB0867}" destId="{90E1D4EE-0BEB-4B04-A633-8A9635CDA8C9}" srcOrd="1" destOrd="0" parTransId="{A1F13247-C68C-4C69-ABCA-3B412546DE3E}" sibTransId="{02C4DC8D-5C82-4FED-9F9D-F1028DDCA18D}"/>
    <dgm:cxn modelId="{E94F1B54-0533-45FF-86D1-CF45B7A69773}" srcId="{50F9E994-60F7-4584-B8EC-AC5100AB0867}" destId="{0D2BFADD-D26A-4E88-955F-D988DA8FDAFC}" srcOrd="0" destOrd="0" parTransId="{D490DF77-72BF-4184-BBE5-FCF0885630D4}" sibTransId="{03A522CF-FBF2-4BDA-AE91-25101C1E8C44}"/>
    <dgm:cxn modelId="{DC813E58-FC71-4A79-8687-0A5DC2BA9F58}" srcId="{50F9E994-60F7-4584-B8EC-AC5100AB0867}" destId="{EA690F3D-DEF7-46DF-BA44-9B2CBCD36AF0}" srcOrd="2" destOrd="0" parTransId="{29E8D9B7-DA81-4FE7-986A-6CFE21B15647}" sibTransId="{E3A893B0-C89A-4E94-8C2D-6FF780D2FBA0}"/>
    <dgm:cxn modelId="{28820E83-7825-4F08-8FBC-3B19D39D8256}" type="presOf" srcId="{0D2BFADD-D26A-4E88-955F-D988DA8FDAFC}" destId="{9D3E2350-15BF-4894-97FB-8C38913AE8FB}" srcOrd="0" destOrd="0" presId="urn:microsoft.com/office/officeart/2005/8/layout/equation1"/>
    <dgm:cxn modelId="{40D81D85-AF5C-4EB1-8830-3BC796E4789D}" type="presOf" srcId="{02C4DC8D-5C82-4FED-9F9D-F1028DDCA18D}" destId="{B1BD10D4-5AAB-41F9-AA9B-BEA733AA603F}" srcOrd="0" destOrd="0" presId="urn:microsoft.com/office/officeart/2005/8/layout/equation1"/>
    <dgm:cxn modelId="{06DFADAC-D970-4850-8A16-64FD41CCBE7B}" type="presOf" srcId="{E3A893B0-C89A-4E94-8C2D-6FF780D2FBA0}" destId="{86F82A82-D647-4421-9014-512748CF6ECE}" srcOrd="0" destOrd="0" presId="urn:microsoft.com/office/officeart/2005/8/layout/equation1"/>
    <dgm:cxn modelId="{9CA8FAB6-BFD1-49BA-835D-FF4E9CAEB159}" type="presOf" srcId="{03A522CF-FBF2-4BDA-AE91-25101C1E8C44}" destId="{5FF0D71D-54EC-4711-A2B8-FB487A433A7C}" srcOrd="0" destOrd="0" presId="urn:microsoft.com/office/officeart/2005/8/layout/equation1"/>
    <dgm:cxn modelId="{003116E2-BA16-47EF-B4DB-9A1F7372FD8B}" type="presOf" srcId="{90E1D4EE-0BEB-4B04-A633-8A9635CDA8C9}" destId="{800429D8-60CE-48F9-B284-A55CD6F5D65D}" srcOrd="0" destOrd="0" presId="urn:microsoft.com/office/officeart/2005/8/layout/equation1"/>
    <dgm:cxn modelId="{9E6F70E3-EC26-4AC5-A449-249358F34A4C}" srcId="{50F9E994-60F7-4584-B8EC-AC5100AB0867}" destId="{6D41185E-1AD3-4A07-8217-943820366F11}" srcOrd="3" destOrd="0" parTransId="{E224754F-68E0-45D8-A66B-779528B2F89D}" sibTransId="{4648923D-5819-4BE7-884D-F8E93BD09DF2}"/>
    <dgm:cxn modelId="{E667A1FA-3BEA-4433-9EB9-E5F343FB62B0}" type="presOf" srcId="{6D41185E-1AD3-4A07-8217-943820366F11}" destId="{E64E0546-5C36-4AC3-8DF5-FBB66E597DBA}" srcOrd="0" destOrd="0" presId="urn:microsoft.com/office/officeart/2005/8/layout/equation1"/>
    <dgm:cxn modelId="{DBDBD2D3-CA35-4E16-B76F-3483AE358882}" type="presParOf" srcId="{6223B59C-CB7B-4874-9EBE-165215943393}" destId="{9D3E2350-15BF-4894-97FB-8C38913AE8FB}" srcOrd="0" destOrd="0" presId="urn:microsoft.com/office/officeart/2005/8/layout/equation1"/>
    <dgm:cxn modelId="{EDB2B084-0D49-45CA-A197-FC0EDA069268}" type="presParOf" srcId="{6223B59C-CB7B-4874-9EBE-165215943393}" destId="{6E94FBD3-E849-415E-A481-A734078B9CB8}" srcOrd="1" destOrd="0" presId="urn:microsoft.com/office/officeart/2005/8/layout/equation1"/>
    <dgm:cxn modelId="{30618317-6931-48F3-83E4-C4DEA63C78A4}" type="presParOf" srcId="{6223B59C-CB7B-4874-9EBE-165215943393}" destId="{5FF0D71D-54EC-4711-A2B8-FB487A433A7C}" srcOrd="2" destOrd="0" presId="urn:microsoft.com/office/officeart/2005/8/layout/equation1"/>
    <dgm:cxn modelId="{8B26A0B0-A772-4EA2-BD17-B9DA59F87AAC}" type="presParOf" srcId="{6223B59C-CB7B-4874-9EBE-165215943393}" destId="{09B356EB-6F07-4DEF-8D1B-09E306A89783}" srcOrd="3" destOrd="0" presId="urn:microsoft.com/office/officeart/2005/8/layout/equation1"/>
    <dgm:cxn modelId="{53472628-B9D1-45DA-8748-12B57DB00D8F}" type="presParOf" srcId="{6223B59C-CB7B-4874-9EBE-165215943393}" destId="{800429D8-60CE-48F9-B284-A55CD6F5D65D}" srcOrd="4" destOrd="0" presId="urn:microsoft.com/office/officeart/2005/8/layout/equation1"/>
    <dgm:cxn modelId="{D4FE3F11-D739-4434-B58B-1C3B2136A918}" type="presParOf" srcId="{6223B59C-CB7B-4874-9EBE-165215943393}" destId="{FD6C309B-59E3-4433-8872-6863F58AFD09}" srcOrd="5" destOrd="0" presId="urn:microsoft.com/office/officeart/2005/8/layout/equation1"/>
    <dgm:cxn modelId="{5ED5C1F0-8BD1-424F-B9F1-F6534DC484C8}" type="presParOf" srcId="{6223B59C-CB7B-4874-9EBE-165215943393}" destId="{B1BD10D4-5AAB-41F9-AA9B-BEA733AA603F}" srcOrd="6" destOrd="0" presId="urn:microsoft.com/office/officeart/2005/8/layout/equation1"/>
    <dgm:cxn modelId="{76EC02D9-9997-4027-BBF1-53CDA3B85F9F}" type="presParOf" srcId="{6223B59C-CB7B-4874-9EBE-165215943393}" destId="{81B56A4E-3162-4631-BD04-4C6BA3DD9E0B}" srcOrd="7" destOrd="0" presId="urn:microsoft.com/office/officeart/2005/8/layout/equation1"/>
    <dgm:cxn modelId="{2D32CBDE-FCD8-4C7D-81BC-7FB1E13A2B8A}" type="presParOf" srcId="{6223B59C-CB7B-4874-9EBE-165215943393}" destId="{56736764-C51B-4AC9-917A-14BDD85B71D0}" srcOrd="8" destOrd="0" presId="urn:microsoft.com/office/officeart/2005/8/layout/equation1"/>
    <dgm:cxn modelId="{6D95ED80-5D10-4935-8BEC-89F4303601A5}" type="presParOf" srcId="{6223B59C-CB7B-4874-9EBE-165215943393}" destId="{D175993C-B487-4634-99AB-A1C177318ACB}" srcOrd="9" destOrd="0" presId="urn:microsoft.com/office/officeart/2005/8/layout/equation1"/>
    <dgm:cxn modelId="{D2B36028-7741-411E-9939-8B1CD494B54E}" type="presParOf" srcId="{6223B59C-CB7B-4874-9EBE-165215943393}" destId="{86F82A82-D647-4421-9014-512748CF6ECE}" srcOrd="10" destOrd="0" presId="urn:microsoft.com/office/officeart/2005/8/layout/equation1"/>
    <dgm:cxn modelId="{77029D50-75E8-403B-893C-42F98B671A4E}" type="presParOf" srcId="{6223B59C-CB7B-4874-9EBE-165215943393}" destId="{43E0DA9C-2630-4DA7-822C-9B47A7E3E4ED}" srcOrd="11" destOrd="0" presId="urn:microsoft.com/office/officeart/2005/8/layout/equation1"/>
    <dgm:cxn modelId="{569BDADC-E39D-440D-B890-08CB10ACE601}" type="presParOf" srcId="{6223B59C-CB7B-4874-9EBE-165215943393}" destId="{E64E0546-5C36-4AC3-8DF5-FBB66E597DB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505CE3-A243-45EE-A224-DAFD771D1EC6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</dgm:pt>
    <dgm:pt modelId="{64DB321E-E696-4561-84EB-E145F6D51CA5}">
      <dgm:prSet phldrT="[Текст]"/>
      <dgm:spPr/>
      <dgm:t>
        <a:bodyPr/>
        <a:lstStyle/>
        <a:p>
          <a:r>
            <a:rPr lang="uk-UA" dirty="0"/>
            <a:t>Перехід із прямої моделі навчання та тренерську</a:t>
          </a:r>
          <a:endParaRPr lang="ru-RU" dirty="0"/>
        </a:p>
      </dgm:t>
    </dgm:pt>
    <dgm:pt modelId="{834C3591-37D3-4D9E-A599-89E0F011526B}" type="parTrans" cxnId="{D1F8A149-15C0-4B43-AE5E-EC4390F870D7}">
      <dgm:prSet/>
      <dgm:spPr/>
      <dgm:t>
        <a:bodyPr/>
        <a:lstStyle/>
        <a:p>
          <a:endParaRPr lang="ru-RU"/>
        </a:p>
      </dgm:t>
    </dgm:pt>
    <dgm:pt modelId="{08D2DDE7-9851-429C-8E42-C64913182376}" type="sibTrans" cxnId="{D1F8A149-15C0-4B43-AE5E-EC4390F870D7}">
      <dgm:prSet/>
      <dgm:spPr/>
      <dgm:t>
        <a:bodyPr/>
        <a:lstStyle/>
        <a:p>
          <a:endParaRPr lang="ru-RU"/>
        </a:p>
      </dgm:t>
    </dgm:pt>
    <dgm:pt modelId="{E00D0D36-C4E7-4287-91E4-65309EEE8C1F}">
      <dgm:prSet phldrT="[Текст]"/>
      <dgm:spPr/>
      <dgm:t>
        <a:bodyPr/>
        <a:lstStyle/>
        <a:p>
          <a:r>
            <a:rPr lang="uk-UA" dirty="0"/>
            <a:t>Батьки – партнери у навчанні</a:t>
          </a:r>
          <a:endParaRPr lang="ru-RU" dirty="0"/>
        </a:p>
      </dgm:t>
    </dgm:pt>
    <dgm:pt modelId="{701F9515-747F-4FD4-A97F-D9663CF1507E}" type="parTrans" cxnId="{8B33195D-B193-4A92-9662-C3165997F115}">
      <dgm:prSet/>
      <dgm:spPr/>
      <dgm:t>
        <a:bodyPr/>
        <a:lstStyle/>
        <a:p>
          <a:endParaRPr lang="ru-RU"/>
        </a:p>
      </dgm:t>
    </dgm:pt>
    <dgm:pt modelId="{850D5ED6-6B96-452D-9E11-EBA6E34F2F97}" type="sibTrans" cxnId="{8B33195D-B193-4A92-9662-C3165997F115}">
      <dgm:prSet/>
      <dgm:spPr/>
      <dgm:t>
        <a:bodyPr/>
        <a:lstStyle/>
        <a:p>
          <a:endParaRPr lang="ru-RU"/>
        </a:p>
      </dgm:t>
    </dgm:pt>
    <dgm:pt modelId="{81921E96-4F40-46F0-9B5F-EB4A382DE7E0}">
      <dgm:prSet phldrT="[Текст]"/>
      <dgm:spPr/>
      <dgm:t>
        <a:bodyPr/>
        <a:lstStyle/>
        <a:p>
          <a:r>
            <a:rPr lang="uk-UA" dirty="0"/>
            <a:t>Синхронне, асинхронне навчання</a:t>
          </a:r>
          <a:endParaRPr lang="ru-RU" dirty="0"/>
        </a:p>
      </dgm:t>
    </dgm:pt>
    <dgm:pt modelId="{68F53DC9-04E6-49DE-8FAA-0A809930FBB4}" type="parTrans" cxnId="{7C808F2D-9F7D-4FD9-B3F4-6F9D3A5E7732}">
      <dgm:prSet/>
      <dgm:spPr/>
      <dgm:t>
        <a:bodyPr/>
        <a:lstStyle/>
        <a:p>
          <a:endParaRPr lang="ru-RU"/>
        </a:p>
      </dgm:t>
    </dgm:pt>
    <dgm:pt modelId="{184C3CFE-4D22-4165-AC14-6639D89C0AAD}" type="sibTrans" cxnId="{7C808F2D-9F7D-4FD9-B3F4-6F9D3A5E7732}">
      <dgm:prSet/>
      <dgm:spPr/>
      <dgm:t>
        <a:bodyPr/>
        <a:lstStyle/>
        <a:p>
          <a:endParaRPr lang="ru-RU"/>
        </a:p>
      </dgm:t>
    </dgm:pt>
    <dgm:pt modelId="{16C03B8B-9A1F-48BF-B4F9-DC5CBFE49198}">
      <dgm:prSet/>
      <dgm:spPr/>
      <dgm:t>
        <a:bodyPr/>
        <a:lstStyle/>
        <a:p>
          <a:r>
            <a:rPr lang="uk-UA" dirty="0"/>
            <a:t>Насамперед безпека та здоров’я дитини з ООП </a:t>
          </a:r>
          <a:endParaRPr lang="ru-RU" dirty="0"/>
        </a:p>
      </dgm:t>
    </dgm:pt>
    <dgm:pt modelId="{BF3531B7-5927-4A73-9ADE-5604679A8239}" type="parTrans" cxnId="{FD5C2D74-5EBF-4D6E-A7C0-3F2152E3C7F2}">
      <dgm:prSet/>
      <dgm:spPr/>
      <dgm:t>
        <a:bodyPr/>
        <a:lstStyle/>
        <a:p>
          <a:endParaRPr lang="ru-RU"/>
        </a:p>
      </dgm:t>
    </dgm:pt>
    <dgm:pt modelId="{C9D7B03D-C609-4E99-92B7-AA0A7E87C820}" type="sibTrans" cxnId="{FD5C2D74-5EBF-4D6E-A7C0-3F2152E3C7F2}">
      <dgm:prSet/>
      <dgm:spPr/>
      <dgm:t>
        <a:bodyPr/>
        <a:lstStyle/>
        <a:p>
          <a:endParaRPr lang="ru-RU"/>
        </a:p>
      </dgm:t>
    </dgm:pt>
    <dgm:pt modelId="{02E94CE5-EA1D-4A4D-A52B-0D5D59B83319}">
      <dgm:prSet/>
      <dgm:spPr/>
      <dgm:t>
        <a:bodyPr/>
        <a:lstStyle/>
        <a:p>
          <a:r>
            <a:rPr lang="uk-UA" dirty="0"/>
            <a:t>Групові (10%) та індивідуальні заняття (90%)</a:t>
          </a:r>
          <a:endParaRPr lang="ru-RU" dirty="0"/>
        </a:p>
      </dgm:t>
    </dgm:pt>
    <dgm:pt modelId="{C5AA288F-D0C0-4AC3-BEB4-0DB2948D2A77}" type="parTrans" cxnId="{A580EEEF-90C5-4BAD-BD94-FAD29598FCDE}">
      <dgm:prSet/>
      <dgm:spPr/>
      <dgm:t>
        <a:bodyPr/>
        <a:lstStyle/>
        <a:p>
          <a:endParaRPr lang="ru-RU"/>
        </a:p>
      </dgm:t>
    </dgm:pt>
    <dgm:pt modelId="{3CD62BCF-080D-4596-92BC-EECEFEEE7AE8}" type="sibTrans" cxnId="{A580EEEF-90C5-4BAD-BD94-FAD29598FCDE}">
      <dgm:prSet/>
      <dgm:spPr/>
      <dgm:t>
        <a:bodyPr/>
        <a:lstStyle/>
        <a:p>
          <a:endParaRPr lang="ru-RU"/>
        </a:p>
      </dgm:t>
    </dgm:pt>
    <dgm:pt modelId="{53FE446E-23DE-41F2-B370-28A8480FB3E7}">
      <dgm:prSet/>
      <dgm:spPr/>
      <dgm:t>
        <a:bodyPr/>
        <a:lstStyle/>
        <a:p>
          <a:r>
            <a:rPr lang="uk-UA" dirty="0"/>
            <a:t>Зворотній зв’язок з дитиною та батьками</a:t>
          </a:r>
          <a:endParaRPr lang="ru-RU" dirty="0"/>
        </a:p>
      </dgm:t>
    </dgm:pt>
    <dgm:pt modelId="{F1835040-3EF9-4412-9841-C13B5464C008}" type="parTrans" cxnId="{B4DE3B48-24F9-4AD8-B18A-CC281E688AD3}">
      <dgm:prSet/>
      <dgm:spPr/>
      <dgm:t>
        <a:bodyPr/>
        <a:lstStyle/>
        <a:p>
          <a:endParaRPr lang="ru-RU"/>
        </a:p>
      </dgm:t>
    </dgm:pt>
    <dgm:pt modelId="{E22C0CBC-CCF4-43DC-9C2B-E088BEB8210C}" type="sibTrans" cxnId="{B4DE3B48-24F9-4AD8-B18A-CC281E688AD3}">
      <dgm:prSet/>
      <dgm:spPr/>
      <dgm:t>
        <a:bodyPr/>
        <a:lstStyle/>
        <a:p>
          <a:endParaRPr lang="ru-RU"/>
        </a:p>
      </dgm:t>
    </dgm:pt>
    <dgm:pt modelId="{7CAF4F97-105F-4670-9459-123CFE3B2551}" type="pres">
      <dgm:prSet presAssocID="{C4505CE3-A243-45EE-A224-DAFD771D1EC6}" presName="rootnode" presStyleCnt="0">
        <dgm:presLayoutVars>
          <dgm:chMax/>
          <dgm:chPref/>
          <dgm:dir/>
          <dgm:animLvl val="lvl"/>
        </dgm:presLayoutVars>
      </dgm:prSet>
      <dgm:spPr/>
    </dgm:pt>
    <dgm:pt modelId="{0F1FD327-525C-4329-93AB-FEB5988FFFA4}" type="pres">
      <dgm:prSet presAssocID="{64DB321E-E696-4561-84EB-E145F6D51CA5}" presName="composite" presStyleCnt="0"/>
      <dgm:spPr/>
    </dgm:pt>
    <dgm:pt modelId="{43B84081-1830-4F3E-B655-3C8767BE9326}" type="pres">
      <dgm:prSet presAssocID="{64DB321E-E696-4561-84EB-E145F6D51CA5}" presName="LShape" presStyleLbl="alignNode1" presStyleIdx="0" presStyleCnt="11"/>
      <dgm:spPr/>
    </dgm:pt>
    <dgm:pt modelId="{57811F79-C5DD-46C3-BBFB-0A101BCDF275}" type="pres">
      <dgm:prSet presAssocID="{64DB321E-E696-4561-84EB-E145F6D51CA5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5B903D1E-2B6D-4DB4-BB01-225088FBC7FC}" type="pres">
      <dgm:prSet presAssocID="{64DB321E-E696-4561-84EB-E145F6D51CA5}" presName="Triangle" presStyleLbl="alignNode1" presStyleIdx="1" presStyleCnt="11"/>
      <dgm:spPr/>
    </dgm:pt>
    <dgm:pt modelId="{A6628D88-B560-4399-B503-79A2CD6B0E25}" type="pres">
      <dgm:prSet presAssocID="{08D2DDE7-9851-429C-8E42-C64913182376}" presName="sibTrans" presStyleCnt="0"/>
      <dgm:spPr/>
    </dgm:pt>
    <dgm:pt modelId="{18CCB23D-9E00-4C71-BB1B-A30DD9AD96D2}" type="pres">
      <dgm:prSet presAssocID="{08D2DDE7-9851-429C-8E42-C64913182376}" presName="space" presStyleCnt="0"/>
      <dgm:spPr/>
    </dgm:pt>
    <dgm:pt modelId="{E11DD17F-E1F4-4137-B298-8D0161D4E1F2}" type="pres">
      <dgm:prSet presAssocID="{E00D0D36-C4E7-4287-91E4-65309EEE8C1F}" presName="composite" presStyleCnt="0"/>
      <dgm:spPr/>
    </dgm:pt>
    <dgm:pt modelId="{76BA1231-E55D-4BEF-BB4E-C00CC0E13046}" type="pres">
      <dgm:prSet presAssocID="{E00D0D36-C4E7-4287-91E4-65309EEE8C1F}" presName="LShape" presStyleLbl="alignNode1" presStyleIdx="2" presStyleCnt="11"/>
      <dgm:spPr/>
    </dgm:pt>
    <dgm:pt modelId="{D4A375C3-6134-4A5B-84D0-6E2648919B40}" type="pres">
      <dgm:prSet presAssocID="{E00D0D36-C4E7-4287-91E4-65309EEE8C1F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990CD26C-6AEF-458C-85FF-E85353DEB1B0}" type="pres">
      <dgm:prSet presAssocID="{E00D0D36-C4E7-4287-91E4-65309EEE8C1F}" presName="Triangle" presStyleLbl="alignNode1" presStyleIdx="3" presStyleCnt="11"/>
      <dgm:spPr/>
    </dgm:pt>
    <dgm:pt modelId="{7AC9640B-FEED-45ED-9EF7-F53B895DC807}" type="pres">
      <dgm:prSet presAssocID="{850D5ED6-6B96-452D-9E11-EBA6E34F2F97}" presName="sibTrans" presStyleCnt="0"/>
      <dgm:spPr/>
    </dgm:pt>
    <dgm:pt modelId="{1C2E97E2-4D14-46FD-8B49-5342C1B986F3}" type="pres">
      <dgm:prSet presAssocID="{850D5ED6-6B96-452D-9E11-EBA6E34F2F97}" presName="space" presStyleCnt="0"/>
      <dgm:spPr/>
    </dgm:pt>
    <dgm:pt modelId="{A64AA4A9-D1FF-447E-8A5A-5C05A895798A}" type="pres">
      <dgm:prSet presAssocID="{81921E96-4F40-46F0-9B5F-EB4A382DE7E0}" presName="composite" presStyleCnt="0"/>
      <dgm:spPr/>
    </dgm:pt>
    <dgm:pt modelId="{44209DC5-D0EC-4DA5-9D99-B36D284BC60D}" type="pres">
      <dgm:prSet presAssocID="{81921E96-4F40-46F0-9B5F-EB4A382DE7E0}" presName="LShape" presStyleLbl="alignNode1" presStyleIdx="4" presStyleCnt="11"/>
      <dgm:spPr/>
    </dgm:pt>
    <dgm:pt modelId="{063ACD63-7D05-4226-88A4-39C2FE4E7540}" type="pres">
      <dgm:prSet presAssocID="{81921E96-4F40-46F0-9B5F-EB4A382DE7E0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D2DC9D47-1EBB-4661-8B05-2597B2853EF9}" type="pres">
      <dgm:prSet presAssocID="{81921E96-4F40-46F0-9B5F-EB4A382DE7E0}" presName="Triangle" presStyleLbl="alignNode1" presStyleIdx="5" presStyleCnt="11"/>
      <dgm:spPr/>
    </dgm:pt>
    <dgm:pt modelId="{BD167C86-8AC5-42C0-953B-D60581FD83DF}" type="pres">
      <dgm:prSet presAssocID="{184C3CFE-4D22-4165-AC14-6639D89C0AAD}" presName="sibTrans" presStyleCnt="0"/>
      <dgm:spPr/>
    </dgm:pt>
    <dgm:pt modelId="{1B6CEC32-5A5A-4527-9C0E-17AED3B83BF2}" type="pres">
      <dgm:prSet presAssocID="{184C3CFE-4D22-4165-AC14-6639D89C0AAD}" presName="space" presStyleCnt="0"/>
      <dgm:spPr/>
    </dgm:pt>
    <dgm:pt modelId="{39FE7094-DF1C-4DC3-AFCB-51350A8D0EAB}" type="pres">
      <dgm:prSet presAssocID="{02E94CE5-EA1D-4A4D-A52B-0D5D59B83319}" presName="composite" presStyleCnt="0"/>
      <dgm:spPr/>
    </dgm:pt>
    <dgm:pt modelId="{BBC5B8FA-1883-405B-BA63-071006596A67}" type="pres">
      <dgm:prSet presAssocID="{02E94CE5-EA1D-4A4D-A52B-0D5D59B83319}" presName="LShape" presStyleLbl="alignNode1" presStyleIdx="6" presStyleCnt="11"/>
      <dgm:spPr/>
    </dgm:pt>
    <dgm:pt modelId="{0BD7B230-D03B-47A6-A612-3491DFD62893}" type="pres">
      <dgm:prSet presAssocID="{02E94CE5-EA1D-4A4D-A52B-0D5D59B83319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49D13C0-EC82-4C42-99AB-2302359ECA27}" type="pres">
      <dgm:prSet presAssocID="{02E94CE5-EA1D-4A4D-A52B-0D5D59B83319}" presName="Triangle" presStyleLbl="alignNode1" presStyleIdx="7" presStyleCnt="11"/>
      <dgm:spPr/>
    </dgm:pt>
    <dgm:pt modelId="{DBE387F0-E8B7-4E3C-90ED-1F72DA7F4B1B}" type="pres">
      <dgm:prSet presAssocID="{3CD62BCF-080D-4596-92BC-EECEFEEE7AE8}" presName="sibTrans" presStyleCnt="0"/>
      <dgm:spPr/>
    </dgm:pt>
    <dgm:pt modelId="{1EB836A5-7A82-4B7A-A25F-D3AE838A516C}" type="pres">
      <dgm:prSet presAssocID="{3CD62BCF-080D-4596-92BC-EECEFEEE7AE8}" presName="space" presStyleCnt="0"/>
      <dgm:spPr/>
    </dgm:pt>
    <dgm:pt modelId="{59C2DE26-4F90-47E8-BC35-DD6006462AE0}" type="pres">
      <dgm:prSet presAssocID="{16C03B8B-9A1F-48BF-B4F9-DC5CBFE49198}" presName="composite" presStyleCnt="0"/>
      <dgm:spPr/>
    </dgm:pt>
    <dgm:pt modelId="{7680A822-86AA-4AFA-9B59-D149E9428205}" type="pres">
      <dgm:prSet presAssocID="{16C03B8B-9A1F-48BF-B4F9-DC5CBFE49198}" presName="LShape" presStyleLbl="alignNode1" presStyleIdx="8" presStyleCnt="11"/>
      <dgm:spPr/>
    </dgm:pt>
    <dgm:pt modelId="{07F9375B-3FB7-4657-BD8E-38EBAE46406B}" type="pres">
      <dgm:prSet presAssocID="{16C03B8B-9A1F-48BF-B4F9-DC5CBFE49198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9F7214A9-FEFD-439E-934D-6D28BE9B544C}" type="pres">
      <dgm:prSet presAssocID="{16C03B8B-9A1F-48BF-B4F9-DC5CBFE49198}" presName="Triangle" presStyleLbl="alignNode1" presStyleIdx="9" presStyleCnt="11"/>
      <dgm:spPr/>
    </dgm:pt>
    <dgm:pt modelId="{0A6D70C4-B715-41C8-B68E-DB381A1FFFDF}" type="pres">
      <dgm:prSet presAssocID="{C9D7B03D-C609-4E99-92B7-AA0A7E87C820}" presName="sibTrans" presStyleCnt="0"/>
      <dgm:spPr/>
    </dgm:pt>
    <dgm:pt modelId="{BBA2C107-A3A6-40EA-81BC-287ACD44509E}" type="pres">
      <dgm:prSet presAssocID="{C9D7B03D-C609-4E99-92B7-AA0A7E87C820}" presName="space" presStyleCnt="0"/>
      <dgm:spPr/>
    </dgm:pt>
    <dgm:pt modelId="{1226E554-88F4-4ED3-ABC4-BCC286CE8679}" type="pres">
      <dgm:prSet presAssocID="{53FE446E-23DE-41F2-B370-28A8480FB3E7}" presName="composite" presStyleCnt="0"/>
      <dgm:spPr/>
    </dgm:pt>
    <dgm:pt modelId="{99CAE101-FC21-4F84-B30C-297259F4580A}" type="pres">
      <dgm:prSet presAssocID="{53FE446E-23DE-41F2-B370-28A8480FB3E7}" presName="LShape" presStyleLbl="alignNode1" presStyleIdx="10" presStyleCnt="11"/>
      <dgm:spPr/>
    </dgm:pt>
    <dgm:pt modelId="{17058127-0730-4055-9226-29FAD3E35A95}" type="pres">
      <dgm:prSet presAssocID="{53FE446E-23DE-41F2-B370-28A8480FB3E7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07BD602-B3B5-4259-A203-09AD5785734F}" type="presOf" srcId="{53FE446E-23DE-41F2-B370-28A8480FB3E7}" destId="{17058127-0730-4055-9226-29FAD3E35A95}" srcOrd="0" destOrd="0" presId="urn:microsoft.com/office/officeart/2009/3/layout/StepUpProcess"/>
    <dgm:cxn modelId="{96853611-A117-432A-9ACC-AB67A29790EE}" type="presOf" srcId="{02E94CE5-EA1D-4A4D-A52B-0D5D59B83319}" destId="{0BD7B230-D03B-47A6-A612-3491DFD62893}" srcOrd="0" destOrd="0" presId="urn:microsoft.com/office/officeart/2009/3/layout/StepUpProcess"/>
    <dgm:cxn modelId="{7C808F2D-9F7D-4FD9-B3F4-6F9D3A5E7732}" srcId="{C4505CE3-A243-45EE-A224-DAFD771D1EC6}" destId="{81921E96-4F40-46F0-9B5F-EB4A382DE7E0}" srcOrd="2" destOrd="0" parTransId="{68F53DC9-04E6-49DE-8FAA-0A809930FBB4}" sibTransId="{184C3CFE-4D22-4165-AC14-6639D89C0AAD}"/>
    <dgm:cxn modelId="{F4F8902F-01FF-445D-BCD0-FFCDEDA5F035}" type="presOf" srcId="{C4505CE3-A243-45EE-A224-DAFD771D1EC6}" destId="{7CAF4F97-105F-4670-9459-123CFE3B2551}" srcOrd="0" destOrd="0" presId="urn:microsoft.com/office/officeart/2009/3/layout/StepUpProcess"/>
    <dgm:cxn modelId="{8B33195D-B193-4A92-9662-C3165997F115}" srcId="{C4505CE3-A243-45EE-A224-DAFD771D1EC6}" destId="{E00D0D36-C4E7-4287-91E4-65309EEE8C1F}" srcOrd="1" destOrd="0" parTransId="{701F9515-747F-4FD4-A97F-D9663CF1507E}" sibTransId="{850D5ED6-6B96-452D-9E11-EBA6E34F2F97}"/>
    <dgm:cxn modelId="{B4DE3B48-24F9-4AD8-B18A-CC281E688AD3}" srcId="{C4505CE3-A243-45EE-A224-DAFD771D1EC6}" destId="{53FE446E-23DE-41F2-B370-28A8480FB3E7}" srcOrd="5" destOrd="0" parTransId="{F1835040-3EF9-4412-9841-C13B5464C008}" sibTransId="{E22C0CBC-CCF4-43DC-9C2B-E088BEB8210C}"/>
    <dgm:cxn modelId="{D1F8A149-15C0-4B43-AE5E-EC4390F870D7}" srcId="{C4505CE3-A243-45EE-A224-DAFD771D1EC6}" destId="{64DB321E-E696-4561-84EB-E145F6D51CA5}" srcOrd="0" destOrd="0" parTransId="{834C3591-37D3-4D9E-A599-89E0F011526B}" sibTransId="{08D2DDE7-9851-429C-8E42-C64913182376}"/>
    <dgm:cxn modelId="{34D9D04A-9BF0-44EA-9255-A72D4EEA98BF}" type="presOf" srcId="{16C03B8B-9A1F-48BF-B4F9-DC5CBFE49198}" destId="{07F9375B-3FB7-4657-BD8E-38EBAE46406B}" srcOrd="0" destOrd="0" presId="urn:microsoft.com/office/officeart/2009/3/layout/StepUpProcess"/>
    <dgm:cxn modelId="{FD5C2D74-5EBF-4D6E-A7C0-3F2152E3C7F2}" srcId="{C4505CE3-A243-45EE-A224-DAFD771D1EC6}" destId="{16C03B8B-9A1F-48BF-B4F9-DC5CBFE49198}" srcOrd="4" destOrd="0" parTransId="{BF3531B7-5927-4A73-9ADE-5604679A8239}" sibTransId="{C9D7B03D-C609-4E99-92B7-AA0A7E87C820}"/>
    <dgm:cxn modelId="{0EDC0758-2F5E-4A39-A596-6EC39C6CEA47}" type="presOf" srcId="{64DB321E-E696-4561-84EB-E145F6D51CA5}" destId="{57811F79-C5DD-46C3-BBFB-0A101BCDF275}" srcOrd="0" destOrd="0" presId="urn:microsoft.com/office/officeart/2009/3/layout/StepUpProcess"/>
    <dgm:cxn modelId="{E6D7D47D-5F1C-4C31-B140-2B11B8F757CD}" type="presOf" srcId="{81921E96-4F40-46F0-9B5F-EB4A382DE7E0}" destId="{063ACD63-7D05-4226-88A4-39C2FE4E7540}" srcOrd="0" destOrd="0" presId="urn:microsoft.com/office/officeart/2009/3/layout/StepUpProcess"/>
    <dgm:cxn modelId="{0DA197D8-54E5-462B-ACC9-D1584BFCCDA9}" type="presOf" srcId="{E00D0D36-C4E7-4287-91E4-65309EEE8C1F}" destId="{D4A375C3-6134-4A5B-84D0-6E2648919B40}" srcOrd="0" destOrd="0" presId="urn:microsoft.com/office/officeart/2009/3/layout/StepUpProcess"/>
    <dgm:cxn modelId="{A580EEEF-90C5-4BAD-BD94-FAD29598FCDE}" srcId="{C4505CE3-A243-45EE-A224-DAFD771D1EC6}" destId="{02E94CE5-EA1D-4A4D-A52B-0D5D59B83319}" srcOrd="3" destOrd="0" parTransId="{C5AA288F-D0C0-4AC3-BEB4-0DB2948D2A77}" sibTransId="{3CD62BCF-080D-4596-92BC-EECEFEEE7AE8}"/>
    <dgm:cxn modelId="{A5DC776F-ED35-4AD4-A3F4-417164DAC91A}" type="presParOf" srcId="{7CAF4F97-105F-4670-9459-123CFE3B2551}" destId="{0F1FD327-525C-4329-93AB-FEB5988FFFA4}" srcOrd="0" destOrd="0" presId="urn:microsoft.com/office/officeart/2009/3/layout/StepUpProcess"/>
    <dgm:cxn modelId="{363CA14F-A28E-4842-AC1D-3B094B65E8D0}" type="presParOf" srcId="{0F1FD327-525C-4329-93AB-FEB5988FFFA4}" destId="{43B84081-1830-4F3E-B655-3C8767BE9326}" srcOrd="0" destOrd="0" presId="urn:microsoft.com/office/officeart/2009/3/layout/StepUpProcess"/>
    <dgm:cxn modelId="{4764DC26-8F09-4DB9-B7F3-90BD58B4D724}" type="presParOf" srcId="{0F1FD327-525C-4329-93AB-FEB5988FFFA4}" destId="{57811F79-C5DD-46C3-BBFB-0A101BCDF275}" srcOrd="1" destOrd="0" presId="urn:microsoft.com/office/officeart/2009/3/layout/StepUpProcess"/>
    <dgm:cxn modelId="{3FD2358F-0474-450C-BB75-825F4381632F}" type="presParOf" srcId="{0F1FD327-525C-4329-93AB-FEB5988FFFA4}" destId="{5B903D1E-2B6D-4DB4-BB01-225088FBC7FC}" srcOrd="2" destOrd="0" presId="urn:microsoft.com/office/officeart/2009/3/layout/StepUpProcess"/>
    <dgm:cxn modelId="{F838B908-3ECA-4C97-BD48-DB5D8C607C94}" type="presParOf" srcId="{7CAF4F97-105F-4670-9459-123CFE3B2551}" destId="{A6628D88-B560-4399-B503-79A2CD6B0E25}" srcOrd="1" destOrd="0" presId="urn:microsoft.com/office/officeart/2009/3/layout/StepUpProcess"/>
    <dgm:cxn modelId="{442192F7-B1A3-490C-A4AB-FA8CE1AD1771}" type="presParOf" srcId="{A6628D88-B560-4399-B503-79A2CD6B0E25}" destId="{18CCB23D-9E00-4C71-BB1B-A30DD9AD96D2}" srcOrd="0" destOrd="0" presId="urn:microsoft.com/office/officeart/2009/3/layout/StepUpProcess"/>
    <dgm:cxn modelId="{F873413D-F8F1-476F-9FFD-E42B9C04DF74}" type="presParOf" srcId="{7CAF4F97-105F-4670-9459-123CFE3B2551}" destId="{E11DD17F-E1F4-4137-B298-8D0161D4E1F2}" srcOrd="2" destOrd="0" presId="urn:microsoft.com/office/officeart/2009/3/layout/StepUpProcess"/>
    <dgm:cxn modelId="{6CA5ED42-ACB9-41E3-AE09-F021A831FC6B}" type="presParOf" srcId="{E11DD17F-E1F4-4137-B298-8D0161D4E1F2}" destId="{76BA1231-E55D-4BEF-BB4E-C00CC0E13046}" srcOrd="0" destOrd="0" presId="urn:microsoft.com/office/officeart/2009/3/layout/StepUpProcess"/>
    <dgm:cxn modelId="{9B07B8A4-AC31-4D45-80E5-06F8618C82E3}" type="presParOf" srcId="{E11DD17F-E1F4-4137-B298-8D0161D4E1F2}" destId="{D4A375C3-6134-4A5B-84D0-6E2648919B40}" srcOrd="1" destOrd="0" presId="urn:microsoft.com/office/officeart/2009/3/layout/StepUpProcess"/>
    <dgm:cxn modelId="{BC77CE68-F939-46EA-9134-5622AB0E282D}" type="presParOf" srcId="{E11DD17F-E1F4-4137-B298-8D0161D4E1F2}" destId="{990CD26C-6AEF-458C-85FF-E85353DEB1B0}" srcOrd="2" destOrd="0" presId="urn:microsoft.com/office/officeart/2009/3/layout/StepUpProcess"/>
    <dgm:cxn modelId="{43A13B5B-8F47-4B11-96EB-4EE76B56F096}" type="presParOf" srcId="{7CAF4F97-105F-4670-9459-123CFE3B2551}" destId="{7AC9640B-FEED-45ED-9EF7-F53B895DC807}" srcOrd="3" destOrd="0" presId="urn:microsoft.com/office/officeart/2009/3/layout/StepUpProcess"/>
    <dgm:cxn modelId="{3CF6D6D7-A3DF-4AAC-A1A6-977568D7270C}" type="presParOf" srcId="{7AC9640B-FEED-45ED-9EF7-F53B895DC807}" destId="{1C2E97E2-4D14-46FD-8B49-5342C1B986F3}" srcOrd="0" destOrd="0" presId="urn:microsoft.com/office/officeart/2009/3/layout/StepUpProcess"/>
    <dgm:cxn modelId="{F093B497-FBCD-411E-9680-C5B940B1468A}" type="presParOf" srcId="{7CAF4F97-105F-4670-9459-123CFE3B2551}" destId="{A64AA4A9-D1FF-447E-8A5A-5C05A895798A}" srcOrd="4" destOrd="0" presId="urn:microsoft.com/office/officeart/2009/3/layout/StepUpProcess"/>
    <dgm:cxn modelId="{0F32CF65-9A7B-4E7D-9AF9-83FE9F4AE620}" type="presParOf" srcId="{A64AA4A9-D1FF-447E-8A5A-5C05A895798A}" destId="{44209DC5-D0EC-4DA5-9D99-B36D284BC60D}" srcOrd="0" destOrd="0" presId="urn:microsoft.com/office/officeart/2009/3/layout/StepUpProcess"/>
    <dgm:cxn modelId="{1049C913-A7CC-4891-A981-E899784AD52F}" type="presParOf" srcId="{A64AA4A9-D1FF-447E-8A5A-5C05A895798A}" destId="{063ACD63-7D05-4226-88A4-39C2FE4E7540}" srcOrd="1" destOrd="0" presId="urn:microsoft.com/office/officeart/2009/3/layout/StepUpProcess"/>
    <dgm:cxn modelId="{DF976EEE-2E9F-42CE-8B9E-28941C5A3863}" type="presParOf" srcId="{A64AA4A9-D1FF-447E-8A5A-5C05A895798A}" destId="{D2DC9D47-1EBB-4661-8B05-2597B2853EF9}" srcOrd="2" destOrd="0" presId="urn:microsoft.com/office/officeart/2009/3/layout/StepUpProcess"/>
    <dgm:cxn modelId="{C72F55B8-8AD5-4141-8643-9410902F50EF}" type="presParOf" srcId="{7CAF4F97-105F-4670-9459-123CFE3B2551}" destId="{BD167C86-8AC5-42C0-953B-D60581FD83DF}" srcOrd="5" destOrd="0" presId="urn:microsoft.com/office/officeart/2009/3/layout/StepUpProcess"/>
    <dgm:cxn modelId="{241DE191-17E8-44C5-9294-74A55CF3814B}" type="presParOf" srcId="{BD167C86-8AC5-42C0-953B-D60581FD83DF}" destId="{1B6CEC32-5A5A-4527-9C0E-17AED3B83BF2}" srcOrd="0" destOrd="0" presId="urn:microsoft.com/office/officeart/2009/3/layout/StepUpProcess"/>
    <dgm:cxn modelId="{CB465CA2-1BB8-498B-898F-40D6383001F0}" type="presParOf" srcId="{7CAF4F97-105F-4670-9459-123CFE3B2551}" destId="{39FE7094-DF1C-4DC3-AFCB-51350A8D0EAB}" srcOrd="6" destOrd="0" presId="urn:microsoft.com/office/officeart/2009/3/layout/StepUpProcess"/>
    <dgm:cxn modelId="{31C787D3-AA32-4ADB-B1F4-F320E5F03B39}" type="presParOf" srcId="{39FE7094-DF1C-4DC3-AFCB-51350A8D0EAB}" destId="{BBC5B8FA-1883-405B-BA63-071006596A67}" srcOrd="0" destOrd="0" presId="urn:microsoft.com/office/officeart/2009/3/layout/StepUpProcess"/>
    <dgm:cxn modelId="{F4E7B438-8A46-4F42-969E-5DE564F50EDC}" type="presParOf" srcId="{39FE7094-DF1C-4DC3-AFCB-51350A8D0EAB}" destId="{0BD7B230-D03B-47A6-A612-3491DFD62893}" srcOrd="1" destOrd="0" presId="urn:microsoft.com/office/officeart/2009/3/layout/StepUpProcess"/>
    <dgm:cxn modelId="{A2B44786-59FC-4E2E-B483-231588938F02}" type="presParOf" srcId="{39FE7094-DF1C-4DC3-AFCB-51350A8D0EAB}" destId="{849D13C0-EC82-4C42-99AB-2302359ECA27}" srcOrd="2" destOrd="0" presId="urn:microsoft.com/office/officeart/2009/3/layout/StepUpProcess"/>
    <dgm:cxn modelId="{2D241ED7-4C6D-4CAE-931F-4646FD34A553}" type="presParOf" srcId="{7CAF4F97-105F-4670-9459-123CFE3B2551}" destId="{DBE387F0-E8B7-4E3C-90ED-1F72DA7F4B1B}" srcOrd="7" destOrd="0" presId="urn:microsoft.com/office/officeart/2009/3/layout/StepUpProcess"/>
    <dgm:cxn modelId="{5E7EF94E-798B-4B16-B954-DB3E94F64067}" type="presParOf" srcId="{DBE387F0-E8B7-4E3C-90ED-1F72DA7F4B1B}" destId="{1EB836A5-7A82-4B7A-A25F-D3AE838A516C}" srcOrd="0" destOrd="0" presId="urn:microsoft.com/office/officeart/2009/3/layout/StepUpProcess"/>
    <dgm:cxn modelId="{4B3ABAEC-E1B5-4C54-9F29-AAFF6EA17B7D}" type="presParOf" srcId="{7CAF4F97-105F-4670-9459-123CFE3B2551}" destId="{59C2DE26-4F90-47E8-BC35-DD6006462AE0}" srcOrd="8" destOrd="0" presId="urn:microsoft.com/office/officeart/2009/3/layout/StepUpProcess"/>
    <dgm:cxn modelId="{23AD2388-F716-427C-AE90-06CF8DFCD333}" type="presParOf" srcId="{59C2DE26-4F90-47E8-BC35-DD6006462AE0}" destId="{7680A822-86AA-4AFA-9B59-D149E9428205}" srcOrd="0" destOrd="0" presId="urn:microsoft.com/office/officeart/2009/3/layout/StepUpProcess"/>
    <dgm:cxn modelId="{4F2D2107-9455-4198-B5D8-E18AE5B80435}" type="presParOf" srcId="{59C2DE26-4F90-47E8-BC35-DD6006462AE0}" destId="{07F9375B-3FB7-4657-BD8E-38EBAE46406B}" srcOrd="1" destOrd="0" presId="urn:microsoft.com/office/officeart/2009/3/layout/StepUpProcess"/>
    <dgm:cxn modelId="{A35D211A-91C7-4719-9D77-F588630D48E6}" type="presParOf" srcId="{59C2DE26-4F90-47E8-BC35-DD6006462AE0}" destId="{9F7214A9-FEFD-439E-934D-6D28BE9B544C}" srcOrd="2" destOrd="0" presId="urn:microsoft.com/office/officeart/2009/3/layout/StepUpProcess"/>
    <dgm:cxn modelId="{9AC09D66-85E3-4CF6-9EA7-405219BE0235}" type="presParOf" srcId="{7CAF4F97-105F-4670-9459-123CFE3B2551}" destId="{0A6D70C4-B715-41C8-B68E-DB381A1FFFDF}" srcOrd="9" destOrd="0" presId="urn:microsoft.com/office/officeart/2009/3/layout/StepUpProcess"/>
    <dgm:cxn modelId="{7AACE1DD-D37C-437E-90AC-2109BF1BC640}" type="presParOf" srcId="{0A6D70C4-B715-41C8-B68E-DB381A1FFFDF}" destId="{BBA2C107-A3A6-40EA-81BC-287ACD44509E}" srcOrd="0" destOrd="0" presId="urn:microsoft.com/office/officeart/2009/3/layout/StepUpProcess"/>
    <dgm:cxn modelId="{FEC26E59-DE9E-4842-855A-0C4BBDA0FD4A}" type="presParOf" srcId="{7CAF4F97-105F-4670-9459-123CFE3B2551}" destId="{1226E554-88F4-4ED3-ABC4-BCC286CE8679}" srcOrd="10" destOrd="0" presId="urn:microsoft.com/office/officeart/2009/3/layout/StepUpProcess"/>
    <dgm:cxn modelId="{8F3CDE32-F756-4757-9221-EC4C8CD48652}" type="presParOf" srcId="{1226E554-88F4-4ED3-ABC4-BCC286CE8679}" destId="{99CAE101-FC21-4F84-B30C-297259F4580A}" srcOrd="0" destOrd="0" presId="urn:microsoft.com/office/officeart/2009/3/layout/StepUpProcess"/>
    <dgm:cxn modelId="{07DD1FBF-DCD4-470D-AE1A-4CCF9EB93A52}" type="presParOf" srcId="{1226E554-88F4-4ED3-ABC4-BCC286CE8679}" destId="{17058127-0730-4055-9226-29FAD3E35A9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999D5C-D9AD-4B66-AF67-9B14A5E4D8E8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214960B-CBEF-45E0-AFFC-A91B679B1E34}">
      <dgm:prSet phldrT="[Текст]"/>
      <dgm:spPr/>
      <dgm:t>
        <a:bodyPr/>
        <a:lstStyle/>
        <a:p>
          <a:r>
            <a:rPr lang="uk-UA" dirty="0"/>
            <a:t>Організація надання методичної підтримки</a:t>
          </a:r>
          <a:endParaRPr lang="ru-RU" dirty="0"/>
        </a:p>
      </dgm:t>
    </dgm:pt>
    <dgm:pt modelId="{CE0035A6-06B9-4444-89D2-D94C97F76BA7}" type="parTrans" cxnId="{C498A6BC-9F01-4942-A047-D5E84093259E}">
      <dgm:prSet/>
      <dgm:spPr/>
      <dgm:t>
        <a:bodyPr/>
        <a:lstStyle/>
        <a:p>
          <a:endParaRPr lang="ru-RU"/>
        </a:p>
      </dgm:t>
    </dgm:pt>
    <dgm:pt modelId="{2A387A32-1DA0-4030-AA30-02100EC307EC}" type="sibTrans" cxnId="{C498A6BC-9F01-4942-A047-D5E84093259E}">
      <dgm:prSet/>
      <dgm:spPr/>
      <dgm:t>
        <a:bodyPr/>
        <a:lstStyle/>
        <a:p>
          <a:endParaRPr lang="ru-RU"/>
        </a:p>
      </dgm:t>
    </dgm:pt>
    <dgm:pt modelId="{10852F30-7DD7-4994-A7DC-C80777EDF881}">
      <dgm:prSet phldrT="[Текст]" custT="1"/>
      <dgm:spPr/>
      <dgm:t>
        <a:bodyPr/>
        <a:lstStyle/>
        <a:p>
          <a:r>
            <a:rPr lang="en-US" sz="1400" dirty="0"/>
            <a:t>Viber</a:t>
          </a:r>
          <a:r>
            <a:rPr lang="uk-UA" sz="1400" dirty="0"/>
            <a:t> група «Педагоги»</a:t>
          </a:r>
          <a:r>
            <a:rPr lang="en-US" sz="1400" dirty="0"/>
            <a:t> </a:t>
          </a:r>
          <a:endParaRPr lang="ru-RU" sz="1400" dirty="0"/>
        </a:p>
      </dgm:t>
    </dgm:pt>
    <dgm:pt modelId="{41AF5EFE-FE49-4D48-9333-AD23C1AE2ACE}" type="parTrans" cxnId="{031F5F4E-6AE4-4B0E-9F08-2857DAB9ECEB}">
      <dgm:prSet/>
      <dgm:spPr/>
      <dgm:t>
        <a:bodyPr/>
        <a:lstStyle/>
        <a:p>
          <a:endParaRPr lang="ru-RU"/>
        </a:p>
      </dgm:t>
    </dgm:pt>
    <dgm:pt modelId="{541813C0-959E-46DB-8876-90A91EC9E6D1}" type="sibTrans" cxnId="{031F5F4E-6AE4-4B0E-9F08-2857DAB9ECEB}">
      <dgm:prSet/>
      <dgm:spPr/>
      <dgm:t>
        <a:bodyPr/>
        <a:lstStyle/>
        <a:p>
          <a:endParaRPr lang="ru-RU"/>
        </a:p>
      </dgm:t>
    </dgm:pt>
    <dgm:pt modelId="{6785F0F1-03D2-475F-8243-6FE36D8852DB}">
      <dgm:prSet phldrT="[Текст]" custT="1"/>
      <dgm:spPr/>
      <dgm:t>
        <a:bodyPr/>
        <a:lstStyle/>
        <a:p>
          <a:r>
            <a:rPr lang="uk-UA" sz="1400" dirty="0"/>
            <a:t>Відео конференцій </a:t>
          </a:r>
          <a:r>
            <a:rPr lang="en-US" sz="1400" dirty="0"/>
            <a:t>Google Meet</a:t>
          </a:r>
          <a:endParaRPr lang="ru-RU" sz="1400" dirty="0"/>
        </a:p>
      </dgm:t>
    </dgm:pt>
    <dgm:pt modelId="{BD8A6B18-D3B0-464A-B8EB-5449737432DE}" type="parTrans" cxnId="{19BD1CAA-D30E-48FB-B774-5C13489F9489}">
      <dgm:prSet/>
      <dgm:spPr/>
      <dgm:t>
        <a:bodyPr/>
        <a:lstStyle/>
        <a:p>
          <a:endParaRPr lang="ru-RU"/>
        </a:p>
      </dgm:t>
    </dgm:pt>
    <dgm:pt modelId="{D6C47E7F-3476-48A5-A0D9-49D75F3D4A14}" type="sibTrans" cxnId="{19BD1CAA-D30E-48FB-B774-5C13489F9489}">
      <dgm:prSet/>
      <dgm:spPr/>
      <dgm:t>
        <a:bodyPr/>
        <a:lstStyle/>
        <a:p>
          <a:endParaRPr lang="ru-RU"/>
        </a:p>
      </dgm:t>
    </dgm:pt>
    <dgm:pt modelId="{6B307ADB-FFC6-45D7-A7B9-73392A595831}">
      <dgm:prSet phldrT="[Текст]" custT="1"/>
      <dgm:spPr/>
      <dgm:t>
        <a:bodyPr/>
        <a:lstStyle/>
        <a:p>
          <a:r>
            <a:rPr lang="uk-UA" sz="1400" dirty="0"/>
            <a:t>Телефонний режим</a:t>
          </a:r>
          <a:endParaRPr lang="ru-RU" sz="1400" dirty="0"/>
        </a:p>
      </dgm:t>
    </dgm:pt>
    <dgm:pt modelId="{0281F3A6-E855-4730-9087-D81FAC105953}" type="parTrans" cxnId="{E1CE7300-593C-42EA-9DA4-A2778AC242C2}">
      <dgm:prSet/>
      <dgm:spPr/>
      <dgm:t>
        <a:bodyPr/>
        <a:lstStyle/>
        <a:p>
          <a:endParaRPr lang="ru-RU"/>
        </a:p>
      </dgm:t>
    </dgm:pt>
    <dgm:pt modelId="{D24EAC9E-43A3-402E-B666-ED198973F9AE}" type="sibTrans" cxnId="{E1CE7300-593C-42EA-9DA4-A2778AC242C2}">
      <dgm:prSet/>
      <dgm:spPr/>
      <dgm:t>
        <a:bodyPr/>
        <a:lstStyle/>
        <a:p>
          <a:endParaRPr lang="ru-RU"/>
        </a:p>
      </dgm:t>
    </dgm:pt>
    <dgm:pt modelId="{88CCF7AC-11CB-46C5-920B-BD4016AE6E13}">
      <dgm:prSet phldrT="[Текст]" custT="1"/>
      <dgm:spPr/>
      <dgm:t>
        <a:bodyPr/>
        <a:lstStyle/>
        <a:p>
          <a:r>
            <a:rPr lang="uk-UA" sz="1400" dirty="0"/>
            <a:t>Електронна пошта та сайт закладу</a:t>
          </a:r>
          <a:endParaRPr lang="ru-RU" sz="1400" dirty="0"/>
        </a:p>
      </dgm:t>
    </dgm:pt>
    <dgm:pt modelId="{4AED064E-D791-429C-9BA7-4E92B5943162}" type="parTrans" cxnId="{2E87D798-913A-40AD-AF69-FBE2C4760326}">
      <dgm:prSet/>
      <dgm:spPr/>
      <dgm:t>
        <a:bodyPr/>
        <a:lstStyle/>
        <a:p>
          <a:endParaRPr lang="ru-RU"/>
        </a:p>
      </dgm:t>
    </dgm:pt>
    <dgm:pt modelId="{4F646340-4DAE-4DCE-84B7-6620DFCA3473}" type="sibTrans" cxnId="{2E87D798-913A-40AD-AF69-FBE2C4760326}">
      <dgm:prSet/>
      <dgm:spPr/>
      <dgm:t>
        <a:bodyPr/>
        <a:lstStyle/>
        <a:p>
          <a:endParaRPr lang="ru-RU"/>
        </a:p>
      </dgm:t>
    </dgm:pt>
    <dgm:pt modelId="{6CCC43C2-A1F3-4D93-B0B1-02E045F6C327}">
      <dgm:prSet custT="1"/>
      <dgm:spPr/>
      <dgm:t>
        <a:bodyPr/>
        <a:lstStyle/>
        <a:p>
          <a:r>
            <a:rPr lang="uk-UA" sz="1400" dirty="0" err="1"/>
            <a:t>Офлайн</a:t>
          </a:r>
          <a:r>
            <a:rPr lang="uk-UA" sz="1400" dirty="0"/>
            <a:t> зустрічі</a:t>
          </a:r>
          <a:endParaRPr lang="ru-RU" sz="1400" dirty="0"/>
        </a:p>
      </dgm:t>
    </dgm:pt>
    <dgm:pt modelId="{6252C80C-08B3-4974-884F-5C406EF83AF3}" type="parTrans" cxnId="{8DB58EB4-039A-4C65-AF75-40624C17E68B}">
      <dgm:prSet/>
      <dgm:spPr/>
      <dgm:t>
        <a:bodyPr/>
        <a:lstStyle/>
        <a:p>
          <a:endParaRPr lang="ru-RU"/>
        </a:p>
      </dgm:t>
    </dgm:pt>
    <dgm:pt modelId="{732BD713-22E3-4394-A261-79C1200AE295}" type="sibTrans" cxnId="{8DB58EB4-039A-4C65-AF75-40624C17E68B}">
      <dgm:prSet/>
      <dgm:spPr/>
      <dgm:t>
        <a:bodyPr/>
        <a:lstStyle/>
        <a:p>
          <a:endParaRPr lang="ru-RU"/>
        </a:p>
      </dgm:t>
    </dgm:pt>
    <dgm:pt modelId="{2BB73ACA-FBD9-498E-BC2A-F4B8F2E82851}" type="pres">
      <dgm:prSet presAssocID="{34999D5C-D9AD-4B66-AF67-9B14A5E4D8E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B14399-015F-4C06-A4F4-E4396EBDCED0}" type="pres">
      <dgm:prSet presAssocID="{8214960B-CBEF-45E0-AFFC-A91B679B1E34}" presName="centerShape" presStyleLbl="node0" presStyleIdx="0" presStyleCnt="1" custScaleX="123465" custScaleY="115552"/>
      <dgm:spPr/>
    </dgm:pt>
    <dgm:pt modelId="{9C3BB2D3-7627-49AD-822C-7DA4C8918E3E}" type="pres">
      <dgm:prSet presAssocID="{41AF5EFE-FE49-4D48-9333-AD23C1AE2ACE}" presName="parTrans" presStyleLbl="sibTrans2D1" presStyleIdx="0" presStyleCnt="5"/>
      <dgm:spPr/>
    </dgm:pt>
    <dgm:pt modelId="{759B0206-10AA-4648-82E2-0F5C83DA430A}" type="pres">
      <dgm:prSet presAssocID="{41AF5EFE-FE49-4D48-9333-AD23C1AE2ACE}" presName="connectorText" presStyleLbl="sibTrans2D1" presStyleIdx="0" presStyleCnt="5"/>
      <dgm:spPr/>
    </dgm:pt>
    <dgm:pt modelId="{0687FF5C-E995-4EE8-98E2-07BD6DA77149}" type="pres">
      <dgm:prSet presAssocID="{10852F30-7DD7-4994-A7DC-C80777EDF881}" presName="node" presStyleLbl="node1" presStyleIdx="0" presStyleCnt="5" custScaleX="126729" custScaleY="114558" custRadScaleRad="104856" custRadScaleInc="8572">
        <dgm:presLayoutVars>
          <dgm:bulletEnabled val="1"/>
        </dgm:presLayoutVars>
      </dgm:prSet>
      <dgm:spPr/>
    </dgm:pt>
    <dgm:pt modelId="{3D774954-BD77-4754-800E-9DE916192910}" type="pres">
      <dgm:prSet presAssocID="{BD8A6B18-D3B0-464A-B8EB-5449737432DE}" presName="parTrans" presStyleLbl="sibTrans2D1" presStyleIdx="1" presStyleCnt="5"/>
      <dgm:spPr/>
    </dgm:pt>
    <dgm:pt modelId="{061C80F5-275B-4302-8656-0F856B12254F}" type="pres">
      <dgm:prSet presAssocID="{BD8A6B18-D3B0-464A-B8EB-5449737432DE}" presName="connectorText" presStyleLbl="sibTrans2D1" presStyleIdx="1" presStyleCnt="5"/>
      <dgm:spPr/>
    </dgm:pt>
    <dgm:pt modelId="{D6BDB4F9-79ED-4199-B6E3-32326E6AEBBC}" type="pres">
      <dgm:prSet presAssocID="{6785F0F1-03D2-475F-8243-6FE36D8852DB}" presName="node" presStyleLbl="node1" presStyleIdx="1" presStyleCnt="5" custScaleX="129130" custScaleY="106477" custRadScaleRad="109228" custRadScaleInc="765">
        <dgm:presLayoutVars>
          <dgm:bulletEnabled val="1"/>
        </dgm:presLayoutVars>
      </dgm:prSet>
      <dgm:spPr/>
    </dgm:pt>
    <dgm:pt modelId="{4996D09C-64D6-4BC5-82AA-AEA5F9EB32E4}" type="pres">
      <dgm:prSet presAssocID="{0281F3A6-E855-4730-9087-D81FAC105953}" presName="parTrans" presStyleLbl="sibTrans2D1" presStyleIdx="2" presStyleCnt="5"/>
      <dgm:spPr/>
    </dgm:pt>
    <dgm:pt modelId="{F648F16E-8CA9-4BB5-8199-B65E48F64AFD}" type="pres">
      <dgm:prSet presAssocID="{0281F3A6-E855-4730-9087-D81FAC105953}" presName="connectorText" presStyleLbl="sibTrans2D1" presStyleIdx="2" presStyleCnt="5"/>
      <dgm:spPr/>
    </dgm:pt>
    <dgm:pt modelId="{16DFAA52-4EDF-4B85-873A-6274AC66965E}" type="pres">
      <dgm:prSet presAssocID="{6B307ADB-FFC6-45D7-A7B9-73392A595831}" presName="node" presStyleLbl="node1" presStyleIdx="2" presStyleCnt="5" custScaleX="116767" custScaleY="106163" custRadScaleRad="114930" custRadScaleInc="-15330">
        <dgm:presLayoutVars>
          <dgm:bulletEnabled val="1"/>
        </dgm:presLayoutVars>
      </dgm:prSet>
      <dgm:spPr/>
    </dgm:pt>
    <dgm:pt modelId="{0722CFF2-F0F4-4FB9-8072-09E3B258190C}" type="pres">
      <dgm:prSet presAssocID="{4AED064E-D791-429C-9BA7-4E92B5943162}" presName="parTrans" presStyleLbl="sibTrans2D1" presStyleIdx="3" presStyleCnt="5"/>
      <dgm:spPr/>
    </dgm:pt>
    <dgm:pt modelId="{E140B228-3214-4578-AA5A-BE75E67CD36F}" type="pres">
      <dgm:prSet presAssocID="{4AED064E-D791-429C-9BA7-4E92B5943162}" presName="connectorText" presStyleLbl="sibTrans2D1" presStyleIdx="3" presStyleCnt="5"/>
      <dgm:spPr/>
    </dgm:pt>
    <dgm:pt modelId="{71A1F1F1-2BE0-4BF7-8838-F73A44A37093}" type="pres">
      <dgm:prSet presAssocID="{88CCF7AC-11CB-46C5-920B-BD4016AE6E13}" presName="node" presStyleLbl="node1" presStyleIdx="3" presStyleCnt="5" custScaleX="126301" custScaleY="110145" custRadScaleRad="113926" custRadScaleInc="33976">
        <dgm:presLayoutVars>
          <dgm:bulletEnabled val="1"/>
        </dgm:presLayoutVars>
      </dgm:prSet>
      <dgm:spPr/>
    </dgm:pt>
    <dgm:pt modelId="{2203F0FC-A5EF-4D7A-8F4B-A79AAF07B4A9}" type="pres">
      <dgm:prSet presAssocID="{6252C80C-08B3-4974-884F-5C406EF83AF3}" presName="parTrans" presStyleLbl="sibTrans2D1" presStyleIdx="4" presStyleCnt="5"/>
      <dgm:spPr/>
    </dgm:pt>
    <dgm:pt modelId="{8337994A-9391-4032-A87A-CB50F0D4AB53}" type="pres">
      <dgm:prSet presAssocID="{6252C80C-08B3-4974-884F-5C406EF83AF3}" presName="connectorText" presStyleLbl="sibTrans2D1" presStyleIdx="4" presStyleCnt="5"/>
      <dgm:spPr/>
    </dgm:pt>
    <dgm:pt modelId="{5288D9BB-4B82-48FF-8FC3-E19D178C88EA}" type="pres">
      <dgm:prSet presAssocID="{6CCC43C2-A1F3-4D93-B0B1-02E045F6C327}" presName="node" presStyleLbl="node1" presStyleIdx="4" presStyleCnt="5" custScaleX="115671" custScaleY="105496" custRadScaleRad="111849" custRadScaleInc="7962">
        <dgm:presLayoutVars>
          <dgm:bulletEnabled val="1"/>
        </dgm:presLayoutVars>
      </dgm:prSet>
      <dgm:spPr/>
    </dgm:pt>
  </dgm:ptLst>
  <dgm:cxnLst>
    <dgm:cxn modelId="{E1CE7300-593C-42EA-9DA4-A2778AC242C2}" srcId="{8214960B-CBEF-45E0-AFFC-A91B679B1E34}" destId="{6B307ADB-FFC6-45D7-A7B9-73392A595831}" srcOrd="2" destOrd="0" parTransId="{0281F3A6-E855-4730-9087-D81FAC105953}" sibTransId="{D24EAC9E-43A3-402E-B666-ED198973F9AE}"/>
    <dgm:cxn modelId="{7E55F402-65EA-4430-976F-05A90827E914}" type="presOf" srcId="{4AED064E-D791-429C-9BA7-4E92B5943162}" destId="{E140B228-3214-4578-AA5A-BE75E67CD36F}" srcOrd="1" destOrd="0" presId="urn:microsoft.com/office/officeart/2005/8/layout/radial5"/>
    <dgm:cxn modelId="{9F5A4D07-F48D-4551-9EBF-7E3D67FFFD66}" type="presOf" srcId="{4AED064E-D791-429C-9BA7-4E92B5943162}" destId="{0722CFF2-F0F4-4FB9-8072-09E3B258190C}" srcOrd="0" destOrd="0" presId="urn:microsoft.com/office/officeart/2005/8/layout/radial5"/>
    <dgm:cxn modelId="{2048430C-85C7-4A6B-B6DC-A0EB6C2C2D95}" type="presOf" srcId="{6252C80C-08B3-4974-884F-5C406EF83AF3}" destId="{2203F0FC-A5EF-4D7A-8F4B-A79AAF07B4A9}" srcOrd="0" destOrd="0" presId="urn:microsoft.com/office/officeart/2005/8/layout/radial5"/>
    <dgm:cxn modelId="{D1E4A90F-2C58-4F49-BC48-AAD47DCB315E}" type="presOf" srcId="{10852F30-7DD7-4994-A7DC-C80777EDF881}" destId="{0687FF5C-E995-4EE8-98E2-07BD6DA77149}" srcOrd="0" destOrd="0" presId="urn:microsoft.com/office/officeart/2005/8/layout/radial5"/>
    <dgm:cxn modelId="{70141A14-DB69-4311-BAA7-2A9F40E4AEE0}" type="presOf" srcId="{41AF5EFE-FE49-4D48-9333-AD23C1AE2ACE}" destId="{759B0206-10AA-4648-82E2-0F5C83DA430A}" srcOrd="1" destOrd="0" presId="urn:microsoft.com/office/officeart/2005/8/layout/radial5"/>
    <dgm:cxn modelId="{4DDF5116-3D4A-4D87-B811-E50365A61DD0}" type="presOf" srcId="{BD8A6B18-D3B0-464A-B8EB-5449737432DE}" destId="{3D774954-BD77-4754-800E-9DE916192910}" srcOrd="0" destOrd="0" presId="urn:microsoft.com/office/officeart/2005/8/layout/radial5"/>
    <dgm:cxn modelId="{CA74601B-226C-416C-8DC0-C3E1BBE85B55}" type="presOf" srcId="{6CCC43C2-A1F3-4D93-B0B1-02E045F6C327}" destId="{5288D9BB-4B82-48FF-8FC3-E19D178C88EA}" srcOrd="0" destOrd="0" presId="urn:microsoft.com/office/officeart/2005/8/layout/radial5"/>
    <dgm:cxn modelId="{95E50D3A-3541-49B9-8AAE-D77E1915B941}" type="presOf" srcId="{6252C80C-08B3-4974-884F-5C406EF83AF3}" destId="{8337994A-9391-4032-A87A-CB50F0D4AB53}" srcOrd="1" destOrd="0" presId="urn:microsoft.com/office/officeart/2005/8/layout/radial5"/>
    <dgm:cxn modelId="{C1B5BF40-DCEA-4B0B-B685-6258930BA1A9}" type="presOf" srcId="{6785F0F1-03D2-475F-8243-6FE36D8852DB}" destId="{D6BDB4F9-79ED-4199-B6E3-32326E6AEBBC}" srcOrd="0" destOrd="0" presId="urn:microsoft.com/office/officeart/2005/8/layout/radial5"/>
    <dgm:cxn modelId="{8C513963-EE9D-4DC6-8FDD-B26939F39848}" type="presOf" srcId="{88CCF7AC-11CB-46C5-920B-BD4016AE6E13}" destId="{71A1F1F1-2BE0-4BF7-8838-F73A44A37093}" srcOrd="0" destOrd="0" presId="urn:microsoft.com/office/officeart/2005/8/layout/radial5"/>
    <dgm:cxn modelId="{17E8856C-4AEF-4A5B-8204-02EE2991EE59}" type="presOf" srcId="{6B307ADB-FFC6-45D7-A7B9-73392A595831}" destId="{16DFAA52-4EDF-4B85-873A-6274AC66965E}" srcOrd="0" destOrd="0" presId="urn:microsoft.com/office/officeart/2005/8/layout/radial5"/>
    <dgm:cxn modelId="{031F5F4E-6AE4-4B0E-9F08-2857DAB9ECEB}" srcId="{8214960B-CBEF-45E0-AFFC-A91B679B1E34}" destId="{10852F30-7DD7-4994-A7DC-C80777EDF881}" srcOrd="0" destOrd="0" parTransId="{41AF5EFE-FE49-4D48-9333-AD23C1AE2ACE}" sibTransId="{541813C0-959E-46DB-8876-90A91EC9E6D1}"/>
    <dgm:cxn modelId="{5C166F7C-99B2-48FE-B3F8-0AEFA59523CB}" type="presOf" srcId="{41AF5EFE-FE49-4D48-9333-AD23C1AE2ACE}" destId="{9C3BB2D3-7627-49AD-822C-7DA4C8918E3E}" srcOrd="0" destOrd="0" presId="urn:microsoft.com/office/officeart/2005/8/layout/radial5"/>
    <dgm:cxn modelId="{78C3CF93-F263-4D7F-BC80-45D66C6A3584}" type="presOf" srcId="{34999D5C-D9AD-4B66-AF67-9B14A5E4D8E8}" destId="{2BB73ACA-FBD9-498E-BC2A-F4B8F2E82851}" srcOrd="0" destOrd="0" presId="urn:microsoft.com/office/officeart/2005/8/layout/radial5"/>
    <dgm:cxn modelId="{F382C597-E6B7-49E2-8AB4-9B4A49572631}" type="presOf" srcId="{0281F3A6-E855-4730-9087-D81FAC105953}" destId="{4996D09C-64D6-4BC5-82AA-AEA5F9EB32E4}" srcOrd="0" destOrd="0" presId="urn:microsoft.com/office/officeart/2005/8/layout/radial5"/>
    <dgm:cxn modelId="{2E87D798-913A-40AD-AF69-FBE2C4760326}" srcId="{8214960B-CBEF-45E0-AFFC-A91B679B1E34}" destId="{88CCF7AC-11CB-46C5-920B-BD4016AE6E13}" srcOrd="3" destOrd="0" parTransId="{4AED064E-D791-429C-9BA7-4E92B5943162}" sibTransId="{4F646340-4DAE-4DCE-84B7-6620DFCA3473}"/>
    <dgm:cxn modelId="{F2F4F79E-2E3A-4232-9FF5-5E126FFF2D1D}" type="presOf" srcId="{BD8A6B18-D3B0-464A-B8EB-5449737432DE}" destId="{061C80F5-275B-4302-8656-0F856B12254F}" srcOrd="1" destOrd="0" presId="urn:microsoft.com/office/officeart/2005/8/layout/radial5"/>
    <dgm:cxn modelId="{19BD1CAA-D30E-48FB-B774-5C13489F9489}" srcId="{8214960B-CBEF-45E0-AFFC-A91B679B1E34}" destId="{6785F0F1-03D2-475F-8243-6FE36D8852DB}" srcOrd="1" destOrd="0" parTransId="{BD8A6B18-D3B0-464A-B8EB-5449737432DE}" sibTransId="{D6C47E7F-3476-48A5-A0D9-49D75F3D4A14}"/>
    <dgm:cxn modelId="{8DB58EB4-039A-4C65-AF75-40624C17E68B}" srcId="{8214960B-CBEF-45E0-AFFC-A91B679B1E34}" destId="{6CCC43C2-A1F3-4D93-B0B1-02E045F6C327}" srcOrd="4" destOrd="0" parTransId="{6252C80C-08B3-4974-884F-5C406EF83AF3}" sibTransId="{732BD713-22E3-4394-A261-79C1200AE295}"/>
    <dgm:cxn modelId="{C498A6BC-9F01-4942-A047-D5E84093259E}" srcId="{34999D5C-D9AD-4B66-AF67-9B14A5E4D8E8}" destId="{8214960B-CBEF-45E0-AFFC-A91B679B1E34}" srcOrd="0" destOrd="0" parTransId="{CE0035A6-06B9-4444-89D2-D94C97F76BA7}" sibTransId="{2A387A32-1DA0-4030-AA30-02100EC307EC}"/>
    <dgm:cxn modelId="{26DA8FCB-672F-46C0-A47E-E0D9E1C37714}" type="presOf" srcId="{0281F3A6-E855-4730-9087-D81FAC105953}" destId="{F648F16E-8CA9-4BB5-8199-B65E48F64AFD}" srcOrd="1" destOrd="0" presId="urn:microsoft.com/office/officeart/2005/8/layout/radial5"/>
    <dgm:cxn modelId="{B03CE8E8-E70D-4B97-B995-D9C517AA83BC}" type="presOf" srcId="{8214960B-CBEF-45E0-AFFC-A91B679B1E34}" destId="{69B14399-015F-4C06-A4F4-E4396EBDCED0}" srcOrd="0" destOrd="0" presId="urn:microsoft.com/office/officeart/2005/8/layout/radial5"/>
    <dgm:cxn modelId="{E3B462BC-E34D-442E-97F3-1230CF248C6F}" type="presParOf" srcId="{2BB73ACA-FBD9-498E-BC2A-F4B8F2E82851}" destId="{69B14399-015F-4C06-A4F4-E4396EBDCED0}" srcOrd="0" destOrd="0" presId="urn:microsoft.com/office/officeart/2005/8/layout/radial5"/>
    <dgm:cxn modelId="{12B0FBC8-75B1-4FC5-92D3-09D64C4B087B}" type="presParOf" srcId="{2BB73ACA-FBD9-498E-BC2A-F4B8F2E82851}" destId="{9C3BB2D3-7627-49AD-822C-7DA4C8918E3E}" srcOrd="1" destOrd="0" presId="urn:microsoft.com/office/officeart/2005/8/layout/radial5"/>
    <dgm:cxn modelId="{2DB0DF9E-758C-4BE4-AC5C-0E2AAF3D4DD1}" type="presParOf" srcId="{9C3BB2D3-7627-49AD-822C-7DA4C8918E3E}" destId="{759B0206-10AA-4648-82E2-0F5C83DA430A}" srcOrd="0" destOrd="0" presId="urn:microsoft.com/office/officeart/2005/8/layout/radial5"/>
    <dgm:cxn modelId="{6F7E8759-5B60-4AEA-BE89-A0985C8836D0}" type="presParOf" srcId="{2BB73ACA-FBD9-498E-BC2A-F4B8F2E82851}" destId="{0687FF5C-E995-4EE8-98E2-07BD6DA77149}" srcOrd="2" destOrd="0" presId="urn:microsoft.com/office/officeart/2005/8/layout/radial5"/>
    <dgm:cxn modelId="{63226333-0833-4976-B9CE-77BDB493DD45}" type="presParOf" srcId="{2BB73ACA-FBD9-498E-BC2A-F4B8F2E82851}" destId="{3D774954-BD77-4754-800E-9DE916192910}" srcOrd="3" destOrd="0" presId="urn:microsoft.com/office/officeart/2005/8/layout/radial5"/>
    <dgm:cxn modelId="{1AA2F906-E147-4078-A5E2-838B2568E5A7}" type="presParOf" srcId="{3D774954-BD77-4754-800E-9DE916192910}" destId="{061C80F5-275B-4302-8656-0F856B12254F}" srcOrd="0" destOrd="0" presId="urn:microsoft.com/office/officeart/2005/8/layout/radial5"/>
    <dgm:cxn modelId="{66EBB0A1-139B-4B8D-9D6B-886AC5A7CCB0}" type="presParOf" srcId="{2BB73ACA-FBD9-498E-BC2A-F4B8F2E82851}" destId="{D6BDB4F9-79ED-4199-B6E3-32326E6AEBBC}" srcOrd="4" destOrd="0" presId="urn:microsoft.com/office/officeart/2005/8/layout/radial5"/>
    <dgm:cxn modelId="{54E42DCF-14E3-44DB-938B-47887404D762}" type="presParOf" srcId="{2BB73ACA-FBD9-498E-BC2A-F4B8F2E82851}" destId="{4996D09C-64D6-4BC5-82AA-AEA5F9EB32E4}" srcOrd="5" destOrd="0" presId="urn:microsoft.com/office/officeart/2005/8/layout/radial5"/>
    <dgm:cxn modelId="{B172898B-146C-46A1-A954-E3FA82585B11}" type="presParOf" srcId="{4996D09C-64D6-4BC5-82AA-AEA5F9EB32E4}" destId="{F648F16E-8CA9-4BB5-8199-B65E48F64AFD}" srcOrd="0" destOrd="0" presId="urn:microsoft.com/office/officeart/2005/8/layout/radial5"/>
    <dgm:cxn modelId="{B963BE1C-418B-4D98-9565-90A359743AB8}" type="presParOf" srcId="{2BB73ACA-FBD9-498E-BC2A-F4B8F2E82851}" destId="{16DFAA52-4EDF-4B85-873A-6274AC66965E}" srcOrd="6" destOrd="0" presId="urn:microsoft.com/office/officeart/2005/8/layout/radial5"/>
    <dgm:cxn modelId="{56A80348-AE05-4CFD-8A3D-71816C6878CB}" type="presParOf" srcId="{2BB73ACA-FBD9-498E-BC2A-F4B8F2E82851}" destId="{0722CFF2-F0F4-4FB9-8072-09E3B258190C}" srcOrd="7" destOrd="0" presId="urn:microsoft.com/office/officeart/2005/8/layout/radial5"/>
    <dgm:cxn modelId="{B987E2B2-871C-4D2A-ACD7-633D19793E90}" type="presParOf" srcId="{0722CFF2-F0F4-4FB9-8072-09E3B258190C}" destId="{E140B228-3214-4578-AA5A-BE75E67CD36F}" srcOrd="0" destOrd="0" presId="urn:microsoft.com/office/officeart/2005/8/layout/radial5"/>
    <dgm:cxn modelId="{E870FB11-208B-4FA3-AF42-150DD08466BB}" type="presParOf" srcId="{2BB73ACA-FBD9-498E-BC2A-F4B8F2E82851}" destId="{71A1F1F1-2BE0-4BF7-8838-F73A44A37093}" srcOrd="8" destOrd="0" presId="urn:microsoft.com/office/officeart/2005/8/layout/radial5"/>
    <dgm:cxn modelId="{048E9467-4F19-4C8F-BED8-4A5AC7DDFDFC}" type="presParOf" srcId="{2BB73ACA-FBD9-498E-BC2A-F4B8F2E82851}" destId="{2203F0FC-A5EF-4D7A-8F4B-A79AAF07B4A9}" srcOrd="9" destOrd="0" presId="urn:microsoft.com/office/officeart/2005/8/layout/radial5"/>
    <dgm:cxn modelId="{62A1CED5-A3C2-4AC2-93B2-62CE0E9F017D}" type="presParOf" srcId="{2203F0FC-A5EF-4D7A-8F4B-A79AAF07B4A9}" destId="{8337994A-9391-4032-A87A-CB50F0D4AB53}" srcOrd="0" destOrd="0" presId="urn:microsoft.com/office/officeart/2005/8/layout/radial5"/>
    <dgm:cxn modelId="{71EB1499-5BA9-4B48-8EE8-06D581777BE8}" type="presParOf" srcId="{2BB73ACA-FBD9-498E-BC2A-F4B8F2E82851}" destId="{5288D9BB-4B82-48FF-8FC3-E19D178C88EA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BB01FE-CC8E-43BF-B35A-6E7651093E3C}" type="doc">
      <dgm:prSet loTypeId="urn:microsoft.com/office/officeart/2005/8/layout/matrix1" loCatId="matrix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19C6969-BA68-486C-BFE6-EC2CDB5B2434}">
      <dgm:prSet phldrT="[Текст]"/>
      <dgm:spPr/>
      <dgm:t>
        <a:bodyPr/>
        <a:lstStyle/>
        <a:p>
          <a:r>
            <a:rPr lang="uk-UA" dirty="0">
              <a:solidFill>
                <a:schemeClr val="accent4">
                  <a:lumMod val="50000"/>
                </a:schemeClr>
              </a:solidFill>
            </a:rPr>
            <a:t>Методична робота спрямована на: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971BABBC-05A4-49C1-BC45-E395EEE098D7}" type="parTrans" cxnId="{581F6158-9009-4735-A1A6-66C24C77FBC0}">
      <dgm:prSet/>
      <dgm:spPr/>
      <dgm:t>
        <a:bodyPr/>
        <a:lstStyle/>
        <a:p>
          <a:endParaRPr lang="ru-RU"/>
        </a:p>
      </dgm:t>
    </dgm:pt>
    <dgm:pt modelId="{FB116278-E644-48AB-8E6C-EAFEF4E11D8A}" type="sibTrans" cxnId="{581F6158-9009-4735-A1A6-66C24C77FBC0}">
      <dgm:prSet/>
      <dgm:spPr/>
      <dgm:t>
        <a:bodyPr/>
        <a:lstStyle/>
        <a:p>
          <a:endParaRPr lang="ru-RU"/>
        </a:p>
      </dgm:t>
    </dgm:pt>
    <dgm:pt modelId="{46EE5409-5DD6-4DB9-9E20-7D35C5405FEF}">
      <dgm:prSet phldrT="[Текст]"/>
      <dgm:spPr/>
      <dgm:t>
        <a:bodyPr/>
        <a:lstStyle/>
        <a:p>
          <a:r>
            <a:rPr lang="uk-UA" dirty="0"/>
            <a:t>Покращення якості освітнього процесу</a:t>
          </a:r>
          <a:endParaRPr lang="ru-RU" dirty="0"/>
        </a:p>
      </dgm:t>
    </dgm:pt>
    <dgm:pt modelId="{5947BE2D-FD49-47C5-A564-4D17CDE07485}" type="parTrans" cxnId="{21BB4E61-4D0C-4B67-B8D2-46FE5D54FAA5}">
      <dgm:prSet/>
      <dgm:spPr/>
      <dgm:t>
        <a:bodyPr/>
        <a:lstStyle/>
        <a:p>
          <a:endParaRPr lang="ru-RU"/>
        </a:p>
      </dgm:t>
    </dgm:pt>
    <dgm:pt modelId="{58CD03B9-EFA1-4946-96F1-E78729F61EA6}" type="sibTrans" cxnId="{21BB4E61-4D0C-4B67-B8D2-46FE5D54FAA5}">
      <dgm:prSet/>
      <dgm:spPr/>
      <dgm:t>
        <a:bodyPr/>
        <a:lstStyle/>
        <a:p>
          <a:endParaRPr lang="ru-RU"/>
        </a:p>
      </dgm:t>
    </dgm:pt>
    <dgm:pt modelId="{21CB2587-BA93-4D95-949A-10697D5A4CF3}">
      <dgm:prSet phldrT="[Текст]"/>
      <dgm:spPr/>
      <dgm:t>
        <a:bodyPr/>
        <a:lstStyle/>
        <a:p>
          <a:r>
            <a:rPr lang="uk-UA" dirty="0"/>
            <a:t>Підвищення кваліфікації педагогічних працівників</a:t>
          </a:r>
          <a:endParaRPr lang="ru-RU" dirty="0"/>
        </a:p>
      </dgm:t>
    </dgm:pt>
    <dgm:pt modelId="{59CD27B3-F3C9-4073-9BB7-803F39257B32}" type="parTrans" cxnId="{F58DFE64-9292-460A-AE36-A03AB1786F57}">
      <dgm:prSet/>
      <dgm:spPr/>
      <dgm:t>
        <a:bodyPr/>
        <a:lstStyle/>
        <a:p>
          <a:endParaRPr lang="ru-RU"/>
        </a:p>
      </dgm:t>
    </dgm:pt>
    <dgm:pt modelId="{AF09D140-4551-4C94-AA31-1E1514E6604C}" type="sibTrans" cxnId="{F58DFE64-9292-460A-AE36-A03AB1786F57}">
      <dgm:prSet/>
      <dgm:spPr/>
      <dgm:t>
        <a:bodyPr/>
        <a:lstStyle/>
        <a:p>
          <a:endParaRPr lang="ru-RU"/>
        </a:p>
      </dgm:t>
    </dgm:pt>
    <dgm:pt modelId="{DA132B89-77DE-4D52-9305-147CF91D46F5}">
      <dgm:prSet phldrT="[Текст]"/>
      <dgm:spPr/>
      <dgm:t>
        <a:bodyPr/>
        <a:lstStyle/>
        <a:p>
          <a:r>
            <a:rPr lang="uk-UA" dirty="0"/>
            <a:t>Розвиток професійних </a:t>
          </a:r>
          <a:r>
            <a:rPr lang="uk-UA" dirty="0" err="1"/>
            <a:t>компетентностей</a:t>
          </a:r>
          <a:r>
            <a:rPr lang="uk-UA" dirty="0"/>
            <a:t> педагогів в умовах воєнного стану</a:t>
          </a:r>
          <a:endParaRPr lang="ru-RU" dirty="0"/>
        </a:p>
      </dgm:t>
    </dgm:pt>
    <dgm:pt modelId="{2B5F0B8F-5EC1-469B-AB44-444D503467C1}" type="parTrans" cxnId="{DB80CA34-0FCD-438C-8FF0-B70CDDFD4678}">
      <dgm:prSet/>
      <dgm:spPr/>
      <dgm:t>
        <a:bodyPr/>
        <a:lstStyle/>
        <a:p>
          <a:endParaRPr lang="ru-RU"/>
        </a:p>
      </dgm:t>
    </dgm:pt>
    <dgm:pt modelId="{91B10BA5-F913-4D70-ABFC-343C399D1BE7}" type="sibTrans" cxnId="{DB80CA34-0FCD-438C-8FF0-B70CDDFD4678}">
      <dgm:prSet/>
      <dgm:spPr/>
      <dgm:t>
        <a:bodyPr/>
        <a:lstStyle/>
        <a:p>
          <a:endParaRPr lang="ru-RU"/>
        </a:p>
      </dgm:t>
    </dgm:pt>
    <dgm:pt modelId="{D5491EA5-351A-48E2-8D0F-FAFB46366CF7}">
      <dgm:prSet phldrT="[Текст]"/>
      <dgm:spPr/>
      <dgm:t>
        <a:bodyPr/>
        <a:lstStyle/>
        <a:p>
          <a:r>
            <a:rPr lang="uk-UA" dirty="0"/>
            <a:t>Здійснення освітнього процесу в дистанційному форматі</a:t>
          </a:r>
          <a:endParaRPr lang="ru-RU" dirty="0"/>
        </a:p>
      </dgm:t>
    </dgm:pt>
    <dgm:pt modelId="{70C2CE21-2F01-485F-A6BF-A0E31AEB6D7F}" type="parTrans" cxnId="{26795E28-D00C-406B-9F3E-C46089DF83C6}">
      <dgm:prSet/>
      <dgm:spPr/>
      <dgm:t>
        <a:bodyPr/>
        <a:lstStyle/>
        <a:p>
          <a:endParaRPr lang="ru-RU"/>
        </a:p>
      </dgm:t>
    </dgm:pt>
    <dgm:pt modelId="{606E50D1-52C5-4CD0-96E1-615AD1AB9F25}" type="sibTrans" cxnId="{26795E28-D00C-406B-9F3E-C46089DF83C6}">
      <dgm:prSet/>
      <dgm:spPr/>
      <dgm:t>
        <a:bodyPr/>
        <a:lstStyle/>
        <a:p>
          <a:endParaRPr lang="ru-RU"/>
        </a:p>
      </dgm:t>
    </dgm:pt>
    <dgm:pt modelId="{DB132EFC-E1F0-41C7-9E95-ECB692D089F0}" type="pres">
      <dgm:prSet presAssocID="{1BBB01FE-CC8E-43BF-B35A-6E7651093E3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756D334-80B2-4B0D-9355-009CF01E2780}" type="pres">
      <dgm:prSet presAssocID="{1BBB01FE-CC8E-43BF-B35A-6E7651093E3C}" presName="matrix" presStyleCnt="0"/>
      <dgm:spPr/>
    </dgm:pt>
    <dgm:pt modelId="{902CF12A-46CA-4F91-B95D-2450974A53FF}" type="pres">
      <dgm:prSet presAssocID="{1BBB01FE-CC8E-43BF-B35A-6E7651093E3C}" presName="tile1" presStyleLbl="node1" presStyleIdx="0" presStyleCnt="4" custLinFactNeighborX="-187" custLinFactNeighborY="-1842"/>
      <dgm:spPr/>
    </dgm:pt>
    <dgm:pt modelId="{B3FED1C2-10B8-4536-AB2D-0275084645C8}" type="pres">
      <dgm:prSet presAssocID="{1BBB01FE-CC8E-43BF-B35A-6E7651093E3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0A07270-7BDD-4578-8D4C-752FE7F18D99}" type="pres">
      <dgm:prSet presAssocID="{1BBB01FE-CC8E-43BF-B35A-6E7651093E3C}" presName="tile2" presStyleLbl="node1" presStyleIdx="1" presStyleCnt="4"/>
      <dgm:spPr/>
    </dgm:pt>
    <dgm:pt modelId="{5634FB9E-08C6-4E7E-BDBC-626F5A79FD4A}" type="pres">
      <dgm:prSet presAssocID="{1BBB01FE-CC8E-43BF-B35A-6E7651093E3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88B0E7E-1958-45FB-B515-FF28B5D57BB8}" type="pres">
      <dgm:prSet presAssocID="{1BBB01FE-CC8E-43BF-B35A-6E7651093E3C}" presName="tile3" presStyleLbl="node1" presStyleIdx="2" presStyleCnt="4"/>
      <dgm:spPr/>
    </dgm:pt>
    <dgm:pt modelId="{248DDF53-FDC0-4A44-9953-8A0A9444C04D}" type="pres">
      <dgm:prSet presAssocID="{1BBB01FE-CC8E-43BF-B35A-6E7651093E3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5DF6623-0F21-4F10-9CBA-16C6547A0573}" type="pres">
      <dgm:prSet presAssocID="{1BBB01FE-CC8E-43BF-B35A-6E7651093E3C}" presName="tile4" presStyleLbl="node1" presStyleIdx="3" presStyleCnt="4"/>
      <dgm:spPr/>
    </dgm:pt>
    <dgm:pt modelId="{19217F4E-8632-42F4-AB64-F686886A5547}" type="pres">
      <dgm:prSet presAssocID="{1BBB01FE-CC8E-43BF-B35A-6E7651093E3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ACC2AA-F450-4948-902B-E91FF0A59DE9}" type="pres">
      <dgm:prSet presAssocID="{1BBB01FE-CC8E-43BF-B35A-6E7651093E3C}" presName="centerTile" presStyleLbl="fgShp" presStyleIdx="0" presStyleCnt="1" custScaleX="165150" custScaleY="157823">
        <dgm:presLayoutVars>
          <dgm:chMax val="0"/>
          <dgm:chPref val="0"/>
        </dgm:presLayoutVars>
      </dgm:prSet>
      <dgm:spPr/>
    </dgm:pt>
  </dgm:ptLst>
  <dgm:cxnLst>
    <dgm:cxn modelId="{26795E28-D00C-406B-9F3E-C46089DF83C6}" srcId="{719C6969-BA68-486C-BFE6-EC2CDB5B2434}" destId="{D5491EA5-351A-48E2-8D0F-FAFB46366CF7}" srcOrd="3" destOrd="0" parTransId="{70C2CE21-2F01-485F-A6BF-A0E31AEB6D7F}" sibTransId="{606E50D1-52C5-4CD0-96E1-615AD1AB9F25}"/>
    <dgm:cxn modelId="{DB80CA34-0FCD-438C-8FF0-B70CDDFD4678}" srcId="{719C6969-BA68-486C-BFE6-EC2CDB5B2434}" destId="{DA132B89-77DE-4D52-9305-147CF91D46F5}" srcOrd="2" destOrd="0" parTransId="{2B5F0B8F-5EC1-469B-AB44-444D503467C1}" sibTransId="{91B10BA5-F913-4D70-ABFC-343C399D1BE7}"/>
    <dgm:cxn modelId="{21BB4E61-4D0C-4B67-B8D2-46FE5D54FAA5}" srcId="{719C6969-BA68-486C-BFE6-EC2CDB5B2434}" destId="{46EE5409-5DD6-4DB9-9E20-7D35C5405FEF}" srcOrd="0" destOrd="0" parTransId="{5947BE2D-FD49-47C5-A564-4D17CDE07485}" sibTransId="{58CD03B9-EFA1-4946-96F1-E78729F61EA6}"/>
    <dgm:cxn modelId="{94653C62-5645-4276-989C-ED21223E1842}" type="presOf" srcId="{1BBB01FE-CC8E-43BF-B35A-6E7651093E3C}" destId="{DB132EFC-E1F0-41C7-9E95-ECB692D089F0}" srcOrd="0" destOrd="0" presId="urn:microsoft.com/office/officeart/2005/8/layout/matrix1"/>
    <dgm:cxn modelId="{F58DFE64-9292-460A-AE36-A03AB1786F57}" srcId="{719C6969-BA68-486C-BFE6-EC2CDB5B2434}" destId="{21CB2587-BA93-4D95-949A-10697D5A4CF3}" srcOrd="1" destOrd="0" parTransId="{59CD27B3-F3C9-4073-9BB7-803F39257B32}" sibTransId="{AF09D140-4551-4C94-AA31-1E1514E6604C}"/>
    <dgm:cxn modelId="{581F6158-9009-4735-A1A6-66C24C77FBC0}" srcId="{1BBB01FE-CC8E-43BF-B35A-6E7651093E3C}" destId="{719C6969-BA68-486C-BFE6-EC2CDB5B2434}" srcOrd="0" destOrd="0" parTransId="{971BABBC-05A4-49C1-BC45-E395EEE098D7}" sibTransId="{FB116278-E644-48AB-8E6C-EAFEF4E11D8A}"/>
    <dgm:cxn modelId="{91325E7B-A933-4700-B2C3-D6995BF5B53A}" type="presOf" srcId="{DA132B89-77DE-4D52-9305-147CF91D46F5}" destId="{248DDF53-FDC0-4A44-9953-8A0A9444C04D}" srcOrd="1" destOrd="0" presId="urn:microsoft.com/office/officeart/2005/8/layout/matrix1"/>
    <dgm:cxn modelId="{8E1DA899-8FA6-46A2-9CA0-AA680674DBB1}" type="presOf" srcId="{21CB2587-BA93-4D95-949A-10697D5A4CF3}" destId="{5634FB9E-08C6-4E7E-BDBC-626F5A79FD4A}" srcOrd="1" destOrd="0" presId="urn:microsoft.com/office/officeart/2005/8/layout/matrix1"/>
    <dgm:cxn modelId="{B8DCE99B-0844-4B0B-87D9-567C0B82C7F7}" type="presOf" srcId="{D5491EA5-351A-48E2-8D0F-FAFB46366CF7}" destId="{19217F4E-8632-42F4-AB64-F686886A5547}" srcOrd="1" destOrd="0" presId="urn:microsoft.com/office/officeart/2005/8/layout/matrix1"/>
    <dgm:cxn modelId="{C2DA0EAA-66CB-4605-BB6F-B4F32F12EC10}" type="presOf" srcId="{46EE5409-5DD6-4DB9-9E20-7D35C5405FEF}" destId="{902CF12A-46CA-4F91-B95D-2450974A53FF}" srcOrd="0" destOrd="0" presId="urn:microsoft.com/office/officeart/2005/8/layout/matrix1"/>
    <dgm:cxn modelId="{014BA4B8-4B3A-4C46-9D2C-05BA87BB985C}" type="presOf" srcId="{21CB2587-BA93-4D95-949A-10697D5A4CF3}" destId="{80A07270-7BDD-4578-8D4C-752FE7F18D99}" srcOrd="0" destOrd="0" presId="urn:microsoft.com/office/officeart/2005/8/layout/matrix1"/>
    <dgm:cxn modelId="{325A6FC0-97CA-47E3-B87B-5C0BD51433C7}" type="presOf" srcId="{DA132B89-77DE-4D52-9305-147CF91D46F5}" destId="{C88B0E7E-1958-45FB-B515-FF28B5D57BB8}" srcOrd="0" destOrd="0" presId="urn:microsoft.com/office/officeart/2005/8/layout/matrix1"/>
    <dgm:cxn modelId="{801F77C2-1252-4F8D-A64A-E5594AEC6973}" type="presOf" srcId="{46EE5409-5DD6-4DB9-9E20-7D35C5405FEF}" destId="{B3FED1C2-10B8-4536-AB2D-0275084645C8}" srcOrd="1" destOrd="0" presId="urn:microsoft.com/office/officeart/2005/8/layout/matrix1"/>
    <dgm:cxn modelId="{77B76FE0-5CF6-416E-86AE-C252EA5E35BD}" type="presOf" srcId="{D5491EA5-351A-48E2-8D0F-FAFB46366CF7}" destId="{D5DF6623-0F21-4F10-9CBA-16C6547A0573}" srcOrd="0" destOrd="0" presId="urn:microsoft.com/office/officeart/2005/8/layout/matrix1"/>
    <dgm:cxn modelId="{FF88A8E1-55EC-4212-B1C7-5C73038F9F01}" type="presOf" srcId="{719C6969-BA68-486C-BFE6-EC2CDB5B2434}" destId="{16ACC2AA-F450-4948-902B-E91FF0A59DE9}" srcOrd="0" destOrd="0" presId="urn:microsoft.com/office/officeart/2005/8/layout/matrix1"/>
    <dgm:cxn modelId="{27091615-5CDF-4BF6-8A47-A47DEFC111B4}" type="presParOf" srcId="{DB132EFC-E1F0-41C7-9E95-ECB692D089F0}" destId="{6756D334-80B2-4B0D-9355-009CF01E2780}" srcOrd="0" destOrd="0" presId="urn:microsoft.com/office/officeart/2005/8/layout/matrix1"/>
    <dgm:cxn modelId="{0380EC5C-DB8D-4D27-B254-66F754E38934}" type="presParOf" srcId="{6756D334-80B2-4B0D-9355-009CF01E2780}" destId="{902CF12A-46CA-4F91-B95D-2450974A53FF}" srcOrd="0" destOrd="0" presId="urn:microsoft.com/office/officeart/2005/8/layout/matrix1"/>
    <dgm:cxn modelId="{1A0C34B8-6378-4CE1-96B1-2F6862D9F5F6}" type="presParOf" srcId="{6756D334-80B2-4B0D-9355-009CF01E2780}" destId="{B3FED1C2-10B8-4536-AB2D-0275084645C8}" srcOrd="1" destOrd="0" presId="urn:microsoft.com/office/officeart/2005/8/layout/matrix1"/>
    <dgm:cxn modelId="{0B062747-D69D-4AE1-A122-35D8103603CA}" type="presParOf" srcId="{6756D334-80B2-4B0D-9355-009CF01E2780}" destId="{80A07270-7BDD-4578-8D4C-752FE7F18D99}" srcOrd="2" destOrd="0" presId="urn:microsoft.com/office/officeart/2005/8/layout/matrix1"/>
    <dgm:cxn modelId="{1F9204F1-FBE3-4B98-B639-68C1955317FA}" type="presParOf" srcId="{6756D334-80B2-4B0D-9355-009CF01E2780}" destId="{5634FB9E-08C6-4E7E-BDBC-626F5A79FD4A}" srcOrd="3" destOrd="0" presId="urn:microsoft.com/office/officeart/2005/8/layout/matrix1"/>
    <dgm:cxn modelId="{C5A7EC56-07E8-4FDC-B213-958DFE144064}" type="presParOf" srcId="{6756D334-80B2-4B0D-9355-009CF01E2780}" destId="{C88B0E7E-1958-45FB-B515-FF28B5D57BB8}" srcOrd="4" destOrd="0" presId="urn:microsoft.com/office/officeart/2005/8/layout/matrix1"/>
    <dgm:cxn modelId="{F9808D6A-5500-4B6B-8CD9-E1286E90930E}" type="presParOf" srcId="{6756D334-80B2-4B0D-9355-009CF01E2780}" destId="{248DDF53-FDC0-4A44-9953-8A0A9444C04D}" srcOrd="5" destOrd="0" presId="urn:microsoft.com/office/officeart/2005/8/layout/matrix1"/>
    <dgm:cxn modelId="{A3A01804-36C8-491F-8861-91FCEC5023FE}" type="presParOf" srcId="{6756D334-80B2-4B0D-9355-009CF01E2780}" destId="{D5DF6623-0F21-4F10-9CBA-16C6547A0573}" srcOrd="6" destOrd="0" presId="urn:microsoft.com/office/officeart/2005/8/layout/matrix1"/>
    <dgm:cxn modelId="{0024F633-CBEF-4C46-877B-4397F270B882}" type="presParOf" srcId="{6756D334-80B2-4B0D-9355-009CF01E2780}" destId="{19217F4E-8632-42F4-AB64-F686886A5547}" srcOrd="7" destOrd="0" presId="urn:microsoft.com/office/officeart/2005/8/layout/matrix1"/>
    <dgm:cxn modelId="{52BAE973-958A-4818-827C-FBFA0114050E}" type="presParOf" srcId="{DB132EFC-E1F0-41C7-9E95-ECB692D089F0}" destId="{16ACC2AA-F450-4948-902B-E91FF0A59DE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F672EE-35AE-49D6-9848-B68FC3D5AC40}" type="doc">
      <dgm:prSet loTypeId="urn:microsoft.com/office/officeart/2005/8/layout/cycle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394DDB-D59B-433F-9917-14829F724CCA}">
      <dgm:prSet phldrT="[Текст]" custT="1"/>
      <dgm:spPr/>
      <dgm:t>
        <a:bodyPr/>
        <a:lstStyle/>
        <a:p>
          <a:r>
            <a:rPr lang="uk-UA" sz="2000" dirty="0"/>
            <a:t>Онлайн-семінар</a:t>
          </a:r>
          <a:endParaRPr lang="ru-RU" sz="2000" dirty="0"/>
        </a:p>
      </dgm:t>
    </dgm:pt>
    <dgm:pt modelId="{EA60AB65-2DAD-451E-BB98-596A6AB7D9EA}" type="parTrans" cxnId="{9D1FE48C-C4D8-4FDF-98E1-3E5E8D60E9BD}">
      <dgm:prSet/>
      <dgm:spPr/>
      <dgm:t>
        <a:bodyPr/>
        <a:lstStyle/>
        <a:p>
          <a:endParaRPr lang="ru-RU"/>
        </a:p>
      </dgm:t>
    </dgm:pt>
    <dgm:pt modelId="{0FA7A03B-F2FA-466D-8A21-82F20F5AAE46}" type="sibTrans" cxnId="{9D1FE48C-C4D8-4FDF-98E1-3E5E8D60E9BD}">
      <dgm:prSet/>
      <dgm:spPr/>
      <dgm:t>
        <a:bodyPr/>
        <a:lstStyle/>
        <a:p>
          <a:endParaRPr lang="ru-RU"/>
        </a:p>
      </dgm:t>
    </dgm:pt>
    <dgm:pt modelId="{2C58529C-E123-4E31-95F7-33CD9ACFA08B}">
      <dgm:prSet phldrT="[Текст]" custT="1"/>
      <dgm:spPr/>
      <dgm:t>
        <a:bodyPr/>
        <a:lstStyle/>
        <a:p>
          <a:r>
            <a:rPr lang="uk-UA" sz="1400" dirty="0"/>
            <a:t> </a:t>
          </a:r>
          <a:r>
            <a:rPr lang="uk-UA" sz="1600" b="1" dirty="0"/>
            <a:t>Як підвищити ефективність дистанційної роботи в ЗДО</a:t>
          </a:r>
          <a:endParaRPr lang="ru-RU" sz="1400" b="1" dirty="0"/>
        </a:p>
      </dgm:t>
    </dgm:pt>
    <dgm:pt modelId="{4813A656-8EAC-4D71-9863-2961253C8FFE}" type="parTrans" cxnId="{4B929C04-4726-49AC-A1F2-BE2E29487C57}">
      <dgm:prSet/>
      <dgm:spPr/>
      <dgm:t>
        <a:bodyPr/>
        <a:lstStyle/>
        <a:p>
          <a:endParaRPr lang="ru-RU"/>
        </a:p>
      </dgm:t>
    </dgm:pt>
    <dgm:pt modelId="{7BB90081-CD38-4D72-8BEA-979FEF83B930}" type="sibTrans" cxnId="{4B929C04-4726-49AC-A1F2-BE2E29487C57}">
      <dgm:prSet/>
      <dgm:spPr/>
      <dgm:t>
        <a:bodyPr/>
        <a:lstStyle/>
        <a:p>
          <a:endParaRPr lang="ru-RU"/>
        </a:p>
      </dgm:t>
    </dgm:pt>
    <dgm:pt modelId="{0AF66387-987B-4CED-B624-BDB300251BC2}">
      <dgm:prSet phldrT="[Текст]" custT="1"/>
      <dgm:spPr/>
      <dgm:t>
        <a:bodyPr/>
        <a:lstStyle/>
        <a:p>
          <a:r>
            <a:rPr lang="uk-UA" sz="1800" dirty="0"/>
            <a:t>Педагогічний брифінг</a:t>
          </a:r>
          <a:endParaRPr lang="ru-RU" sz="1800" dirty="0"/>
        </a:p>
      </dgm:t>
    </dgm:pt>
    <dgm:pt modelId="{A1420B5B-AE6B-4993-ACE1-BD5426E289A4}" type="parTrans" cxnId="{CDF598CA-6822-4F67-B6AA-B8CB8D38DA72}">
      <dgm:prSet/>
      <dgm:spPr/>
      <dgm:t>
        <a:bodyPr/>
        <a:lstStyle/>
        <a:p>
          <a:endParaRPr lang="ru-RU"/>
        </a:p>
      </dgm:t>
    </dgm:pt>
    <dgm:pt modelId="{B7D860D9-6BCE-4A5F-A1E2-14B0E6647688}" type="sibTrans" cxnId="{CDF598CA-6822-4F67-B6AA-B8CB8D38DA72}">
      <dgm:prSet/>
      <dgm:spPr/>
      <dgm:t>
        <a:bodyPr/>
        <a:lstStyle/>
        <a:p>
          <a:endParaRPr lang="ru-RU"/>
        </a:p>
      </dgm:t>
    </dgm:pt>
    <dgm:pt modelId="{69D31CCF-6850-4F51-91EA-4F64AF5553AB}">
      <dgm:prSet phldrT="[Текст]" custT="1"/>
      <dgm:spPr/>
      <dgm:t>
        <a:bodyPr/>
        <a:lstStyle/>
        <a:p>
          <a:r>
            <a:rPr lang="uk-UA" sz="1600" b="1" dirty="0"/>
            <a:t>Організація дистанційної роботи в ЗДО. Алгоритм дій.</a:t>
          </a:r>
          <a:endParaRPr lang="ru-RU" sz="1600" b="1" dirty="0"/>
        </a:p>
      </dgm:t>
    </dgm:pt>
    <dgm:pt modelId="{C2993E96-9E10-4ACB-B0AE-F48390D7E9A6}" type="parTrans" cxnId="{2F10CF25-C298-4F94-81AB-FB0521291832}">
      <dgm:prSet/>
      <dgm:spPr/>
      <dgm:t>
        <a:bodyPr/>
        <a:lstStyle/>
        <a:p>
          <a:endParaRPr lang="ru-RU"/>
        </a:p>
      </dgm:t>
    </dgm:pt>
    <dgm:pt modelId="{51AD9499-005B-4D95-A03C-2363F220891A}" type="sibTrans" cxnId="{2F10CF25-C298-4F94-81AB-FB0521291832}">
      <dgm:prSet/>
      <dgm:spPr/>
      <dgm:t>
        <a:bodyPr/>
        <a:lstStyle/>
        <a:p>
          <a:endParaRPr lang="ru-RU"/>
        </a:p>
      </dgm:t>
    </dgm:pt>
    <dgm:pt modelId="{A7868AD7-A732-4DBE-9BCC-BED585A4EF9F}">
      <dgm:prSet phldrT="[Текст]" custT="1"/>
      <dgm:spPr/>
      <dgm:t>
        <a:bodyPr/>
        <a:lstStyle/>
        <a:p>
          <a:r>
            <a:rPr lang="uk-UA" sz="1600" dirty="0"/>
            <a:t>Участь у </a:t>
          </a:r>
          <a:r>
            <a:rPr lang="uk-UA" sz="1600" dirty="0" err="1"/>
            <a:t>вебсемінарі</a:t>
          </a:r>
          <a:r>
            <a:rPr lang="uk-UA" sz="1600" dirty="0"/>
            <a:t> Школи педагогічної майстерності</a:t>
          </a:r>
          <a:endParaRPr lang="ru-RU" sz="1600" dirty="0"/>
        </a:p>
      </dgm:t>
    </dgm:pt>
    <dgm:pt modelId="{5CB77356-32EB-4249-A4CB-7FE57DF83CCD}" type="parTrans" cxnId="{1B8CC734-2677-4B39-B964-2D2B5D75625B}">
      <dgm:prSet/>
      <dgm:spPr/>
      <dgm:t>
        <a:bodyPr/>
        <a:lstStyle/>
        <a:p>
          <a:endParaRPr lang="ru-RU"/>
        </a:p>
      </dgm:t>
    </dgm:pt>
    <dgm:pt modelId="{C0AD2AF0-66DC-4CB5-A993-7B274C4FA5BD}" type="sibTrans" cxnId="{1B8CC734-2677-4B39-B964-2D2B5D75625B}">
      <dgm:prSet/>
      <dgm:spPr/>
      <dgm:t>
        <a:bodyPr/>
        <a:lstStyle/>
        <a:p>
          <a:endParaRPr lang="ru-RU"/>
        </a:p>
      </dgm:t>
    </dgm:pt>
    <dgm:pt modelId="{55FB7428-826E-4A54-A760-518C61E2BA4D}">
      <dgm:prSet phldrT="[Текст]" custT="1"/>
      <dgm:spPr/>
      <dgm:t>
        <a:bodyPr/>
        <a:lstStyle/>
        <a:p>
          <a:r>
            <a:rPr lang="uk-UA" sz="1400" b="1" dirty="0"/>
            <a:t>Досвід роботи закладу на тему: «Упровадження оновленого Базового компонента дошкільної освіти за освітнім напрямом «Дитина в природному довкіллі  в умовах дистанційної освіти»</a:t>
          </a:r>
          <a:endParaRPr lang="ru-RU" sz="1400" b="1" dirty="0"/>
        </a:p>
      </dgm:t>
    </dgm:pt>
    <dgm:pt modelId="{2CF21797-3648-4345-B3EB-6BDF803403B7}" type="parTrans" cxnId="{CC7D4BF8-7882-4FC9-8586-7FCC03A70C17}">
      <dgm:prSet/>
      <dgm:spPr/>
      <dgm:t>
        <a:bodyPr/>
        <a:lstStyle/>
        <a:p>
          <a:endParaRPr lang="ru-RU"/>
        </a:p>
      </dgm:t>
    </dgm:pt>
    <dgm:pt modelId="{D546B848-4DCC-48B6-921F-C3B101E3478A}" type="sibTrans" cxnId="{CC7D4BF8-7882-4FC9-8586-7FCC03A70C17}">
      <dgm:prSet/>
      <dgm:spPr/>
      <dgm:t>
        <a:bodyPr/>
        <a:lstStyle/>
        <a:p>
          <a:endParaRPr lang="ru-RU"/>
        </a:p>
      </dgm:t>
    </dgm:pt>
    <dgm:pt modelId="{A0E83761-F347-4A63-8F16-290FA53027DF}">
      <dgm:prSet phldrT="[Текст]" custT="1"/>
      <dgm:spPr/>
      <dgm:t>
        <a:bodyPr/>
        <a:lstStyle/>
        <a:p>
          <a:r>
            <a:rPr lang="uk-UA" sz="1800" dirty="0"/>
            <a:t>Консультації для вихователів</a:t>
          </a:r>
          <a:endParaRPr lang="ru-RU" sz="1800" dirty="0"/>
        </a:p>
      </dgm:t>
    </dgm:pt>
    <dgm:pt modelId="{750EA65F-9562-4644-BD3F-682443D5F253}" type="parTrans" cxnId="{A520A4D4-2EFB-461C-AD8D-3CCD6574B74A}">
      <dgm:prSet/>
      <dgm:spPr/>
      <dgm:t>
        <a:bodyPr/>
        <a:lstStyle/>
        <a:p>
          <a:endParaRPr lang="ru-RU"/>
        </a:p>
      </dgm:t>
    </dgm:pt>
    <dgm:pt modelId="{24ED17F0-8DFD-42A6-BC91-4D4EA61E3858}" type="sibTrans" cxnId="{A520A4D4-2EFB-461C-AD8D-3CCD6574B74A}">
      <dgm:prSet/>
      <dgm:spPr/>
      <dgm:t>
        <a:bodyPr/>
        <a:lstStyle/>
        <a:p>
          <a:endParaRPr lang="ru-RU"/>
        </a:p>
      </dgm:t>
    </dgm:pt>
    <dgm:pt modelId="{A15288CA-4579-4E76-A820-1E2C54BEBA0C}">
      <dgm:prSet phldrT="[Текст]" custT="1"/>
      <dgm:spPr/>
      <dgm:t>
        <a:bodyPr/>
        <a:lstStyle/>
        <a:p>
          <a:r>
            <a:rPr lang="uk-UA" sz="1600" b="1" dirty="0"/>
            <a:t>Дистанційні заняття з дошкільниками: дев’ять нових ідей</a:t>
          </a:r>
          <a:endParaRPr lang="ru-RU" sz="1600" b="1" dirty="0"/>
        </a:p>
      </dgm:t>
    </dgm:pt>
    <dgm:pt modelId="{BB098C95-3348-4061-80D3-A35C762D8AF8}" type="parTrans" cxnId="{65E0F3FE-456A-4BB7-9752-35C29F01F288}">
      <dgm:prSet/>
      <dgm:spPr/>
      <dgm:t>
        <a:bodyPr/>
        <a:lstStyle/>
        <a:p>
          <a:endParaRPr lang="ru-RU"/>
        </a:p>
      </dgm:t>
    </dgm:pt>
    <dgm:pt modelId="{12D27437-A938-457F-9B0A-EF9BA2EBBFA7}" type="sibTrans" cxnId="{65E0F3FE-456A-4BB7-9752-35C29F01F288}">
      <dgm:prSet/>
      <dgm:spPr/>
      <dgm:t>
        <a:bodyPr/>
        <a:lstStyle/>
        <a:p>
          <a:endParaRPr lang="ru-RU"/>
        </a:p>
      </dgm:t>
    </dgm:pt>
    <dgm:pt modelId="{37E614E6-2726-45FE-BF63-99E87B6A1C3B}">
      <dgm:prSet phldrT="[Текст]" custT="1"/>
      <dgm:spPr/>
      <dgm:t>
        <a:bodyPr/>
        <a:lstStyle/>
        <a:p>
          <a:r>
            <a:rPr lang="uk-UA" sz="1600" b="1" dirty="0"/>
            <a:t>Як поліпшити дистанційні заняття з дітьми</a:t>
          </a:r>
          <a:endParaRPr lang="ru-RU" sz="1600" b="1" dirty="0"/>
        </a:p>
      </dgm:t>
    </dgm:pt>
    <dgm:pt modelId="{3918BA7A-8C11-4E0C-8882-0761D608D4FB}" type="parTrans" cxnId="{E6668746-24D9-4A65-8187-0EA5023BB7F5}">
      <dgm:prSet/>
      <dgm:spPr/>
      <dgm:t>
        <a:bodyPr/>
        <a:lstStyle/>
        <a:p>
          <a:endParaRPr lang="ru-RU"/>
        </a:p>
      </dgm:t>
    </dgm:pt>
    <dgm:pt modelId="{04DD44EC-B49A-4F6F-9441-B4CBD1E3B60D}" type="sibTrans" cxnId="{E6668746-24D9-4A65-8187-0EA5023BB7F5}">
      <dgm:prSet/>
      <dgm:spPr/>
      <dgm:t>
        <a:bodyPr/>
        <a:lstStyle/>
        <a:p>
          <a:endParaRPr lang="ru-RU"/>
        </a:p>
      </dgm:t>
    </dgm:pt>
    <dgm:pt modelId="{F584B30C-53C6-4B68-9A69-F909900279AA}" type="pres">
      <dgm:prSet presAssocID="{80F672EE-35AE-49D6-9848-B68FC3D5AC4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33F5F816-E7CA-428A-A3E2-1CE5125ECA1F}" type="pres">
      <dgm:prSet presAssocID="{80F672EE-35AE-49D6-9848-B68FC3D5AC40}" presName="children" presStyleCnt="0"/>
      <dgm:spPr/>
    </dgm:pt>
    <dgm:pt modelId="{05CA989F-3E8D-4458-AA72-18284C076B56}" type="pres">
      <dgm:prSet presAssocID="{80F672EE-35AE-49D6-9848-B68FC3D5AC40}" presName="child1group" presStyleCnt="0"/>
      <dgm:spPr/>
    </dgm:pt>
    <dgm:pt modelId="{340F20F2-129C-4EE5-9194-F45D0D086BA7}" type="pres">
      <dgm:prSet presAssocID="{80F672EE-35AE-49D6-9848-B68FC3D5AC40}" presName="child1" presStyleLbl="bgAcc1" presStyleIdx="0" presStyleCnt="4" custScaleX="118177" custScaleY="83025" custLinFactNeighborX="-51176" custLinFactNeighborY="-1975"/>
      <dgm:spPr/>
    </dgm:pt>
    <dgm:pt modelId="{D4CECCEC-1197-4981-B8B1-844E19053934}" type="pres">
      <dgm:prSet presAssocID="{80F672EE-35AE-49D6-9848-B68FC3D5AC40}" presName="child1Text" presStyleLbl="bgAcc1" presStyleIdx="0" presStyleCnt="4">
        <dgm:presLayoutVars>
          <dgm:bulletEnabled val="1"/>
        </dgm:presLayoutVars>
      </dgm:prSet>
      <dgm:spPr/>
    </dgm:pt>
    <dgm:pt modelId="{C8D8449E-9101-4EC4-9CAD-D37E56901DF2}" type="pres">
      <dgm:prSet presAssocID="{80F672EE-35AE-49D6-9848-B68FC3D5AC40}" presName="child2group" presStyleCnt="0"/>
      <dgm:spPr/>
    </dgm:pt>
    <dgm:pt modelId="{E4BD0DC3-E0B6-46EF-B03C-A096B7893B47}" type="pres">
      <dgm:prSet presAssocID="{80F672EE-35AE-49D6-9848-B68FC3D5AC40}" presName="child2" presStyleLbl="bgAcc1" presStyleIdx="1" presStyleCnt="4" custScaleX="126744" custScaleY="93937" custLinFactNeighborX="51990" custLinFactNeighborY="6715"/>
      <dgm:spPr/>
    </dgm:pt>
    <dgm:pt modelId="{8248803A-CB6E-4674-AA8D-0B18DB85B1D1}" type="pres">
      <dgm:prSet presAssocID="{80F672EE-35AE-49D6-9848-B68FC3D5AC40}" presName="child2Text" presStyleLbl="bgAcc1" presStyleIdx="1" presStyleCnt="4">
        <dgm:presLayoutVars>
          <dgm:bulletEnabled val="1"/>
        </dgm:presLayoutVars>
      </dgm:prSet>
      <dgm:spPr/>
    </dgm:pt>
    <dgm:pt modelId="{4B974AE1-53A2-48DB-8A80-34386EF084D0}" type="pres">
      <dgm:prSet presAssocID="{80F672EE-35AE-49D6-9848-B68FC3D5AC40}" presName="child3group" presStyleCnt="0"/>
      <dgm:spPr/>
    </dgm:pt>
    <dgm:pt modelId="{9CE441D9-7171-45F9-9B7C-0C6B5F4C9EBA}" type="pres">
      <dgm:prSet presAssocID="{80F672EE-35AE-49D6-9848-B68FC3D5AC40}" presName="child3" presStyleLbl="bgAcc1" presStyleIdx="2" presStyleCnt="4" custScaleX="176227" custScaleY="173886" custLinFactNeighborX="51610" custLinFactNeighborY="-37704"/>
      <dgm:spPr/>
    </dgm:pt>
    <dgm:pt modelId="{FA5585CD-E5F6-41A9-83F9-CF44C4841567}" type="pres">
      <dgm:prSet presAssocID="{80F672EE-35AE-49D6-9848-B68FC3D5AC40}" presName="child3Text" presStyleLbl="bgAcc1" presStyleIdx="2" presStyleCnt="4">
        <dgm:presLayoutVars>
          <dgm:bulletEnabled val="1"/>
        </dgm:presLayoutVars>
      </dgm:prSet>
      <dgm:spPr/>
    </dgm:pt>
    <dgm:pt modelId="{8F1727B6-C8E2-407E-BEB8-93C5F4D8E70B}" type="pres">
      <dgm:prSet presAssocID="{80F672EE-35AE-49D6-9848-B68FC3D5AC40}" presName="child4group" presStyleCnt="0"/>
      <dgm:spPr/>
    </dgm:pt>
    <dgm:pt modelId="{19F65226-1B4B-47B5-AB4E-37E0EC06069F}" type="pres">
      <dgm:prSet presAssocID="{80F672EE-35AE-49D6-9848-B68FC3D5AC40}" presName="child4" presStyleLbl="bgAcc1" presStyleIdx="3" presStyleCnt="4" custScaleX="164180" custScaleY="174623" custLinFactNeighborX="-46548" custLinFactNeighborY="-41867"/>
      <dgm:spPr/>
    </dgm:pt>
    <dgm:pt modelId="{99880913-86F7-4618-A272-E2BEC873FCA0}" type="pres">
      <dgm:prSet presAssocID="{80F672EE-35AE-49D6-9848-B68FC3D5AC40}" presName="child4Text" presStyleLbl="bgAcc1" presStyleIdx="3" presStyleCnt="4">
        <dgm:presLayoutVars>
          <dgm:bulletEnabled val="1"/>
        </dgm:presLayoutVars>
      </dgm:prSet>
      <dgm:spPr/>
    </dgm:pt>
    <dgm:pt modelId="{CACE46C2-A917-4479-A255-8A7136F0D887}" type="pres">
      <dgm:prSet presAssocID="{80F672EE-35AE-49D6-9848-B68FC3D5AC40}" presName="childPlaceholder" presStyleCnt="0"/>
      <dgm:spPr/>
    </dgm:pt>
    <dgm:pt modelId="{7CE88846-D0A6-4C3F-AA49-89DC997DC7F9}" type="pres">
      <dgm:prSet presAssocID="{80F672EE-35AE-49D6-9848-B68FC3D5AC40}" presName="circle" presStyleCnt="0"/>
      <dgm:spPr/>
    </dgm:pt>
    <dgm:pt modelId="{FB4E0C50-E069-4BAA-8462-07C5220563E2}" type="pres">
      <dgm:prSet presAssocID="{80F672EE-35AE-49D6-9848-B68FC3D5AC40}" presName="quadrant1" presStyleLbl="node1" presStyleIdx="0" presStyleCnt="4" custScaleX="120272" custScaleY="110059" custLinFactNeighborX="-6789" custLinFactNeighborY="-2884">
        <dgm:presLayoutVars>
          <dgm:chMax val="1"/>
          <dgm:bulletEnabled val="1"/>
        </dgm:presLayoutVars>
      </dgm:prSet>
      <dgm:spPr/>
    </dgm:pt>
    <dgm:pt modelId="{4C10D24A-8D11-4E86-A370-0ECB7EE58E4F}" type="pres">
      <dgm:prSet presAssocID="{80F672EE-35AE-49D6-9848-B68FC3D5AC40}" presName="quadrant2" presStyleLbl="node1" presStyleIdx="1" presStyleCnt="4" custScaleX="123368" custScaleY="106098" custLinFactNeighborX="11991" custLinFactNeighborY="-4865">
        <dgm:presLayoutVars>
          <dgm:chMax val="1"/>
          <dgm:bulletEnabled val="1"/>
        </dgm:presLayoutVars>
      </dgm:prSet>
      <dgm:spPr/>
    </dgm:pt>
    <dgm:pt modelId="{756087F6-4EFB-4460-9495-10DCB291C412}" type="pres">
      <dgm:prSet presAssocID="{80F672EE-35AE-49D6-9848-B68FC3D5AC40}" presName="quadrant3" presStyleLbl="node1" presStyleIdx="2" presStyleCnt="4" custScaleX="118654" custScaleY="107815" custLinFactNeighborX="10444" custLinFactNeighborY="-222">
        <dgm:presLayoutVars>
          <dgm:chMax val="1"/>
          <dgm:bulletEnabled val="1"/>
        </dgm:presLayoutVars>
      </dgm:prSet>
      <dgm:spPr/>
    </dgm:pt>
    <dgm:pt modelId="{0A26397F-78A9-4A7C-9A87-CCB522131A4F}" type="pres">
      <dgm:prSet presAssocID="{80F672EE-35AE-49D6-9848-B68FC3D5AC40}" presName="quadrant4" presStyleLbl="node1" presStyleIdx="3" presStyleCnt="4" custScaleX="117772" custScaleY="105000" custLinFactNeighborX="-4417" custLinFactNeighborY="-278">
        <dgm:presLayoutVars>
          <dgm:chMax val="1"/>
          <dgm:bulletEnabled val="1"/>
        </dgm:presLayoutVars>
      </dgm:prSet>
      <dgm:spPr/>
    </dgm:pt>
    <dgm:pt modelId="{7379C8A1-3EC1-45C2-8BD3-54D4B182F7F8}" type="pres">
      <dgm:prSet presAssocID="{80F672EE-35AE-49D6-9848-B68FC3D5AC40}" presName="quadrantPlaceholder" presStyleCnt="0"/>
      <dgm:spPr/>
    </dgm:pt>
    <dgm:pt modelId="{835952AF-AF1D-4B95-A2A9-3FD1A5B3361A}" type="pres">
      <dgm:prSet presAssocID="{80F672EE-35AE-49D6-9848-B68FC3D5AC40}" presName="center1" presStyleLbl="fgShp" presStyleIdx="0" presStyleCnt="2"/>
      <dgm:spPr/>
    </dgm:pt>
    <dgm:pt modelId="{9F516DF3-E2B4-4E76-A9C7-2D620475168B}" type="pres">
      <dgm:prSet presAssocID="{80F672EE-35AE-49D6-9848-B68FC3D5AC40}" presName="center2" presStyleLbl="fgShp" presStyleIdx="1" presStyleCnt="2"/>
      <dgm:spPr/>
    </dgm:pt>
  </dgm:ptLst>
  <dgm:cxnLst>
    <dgm:cxn modelId="{4B929C04-4726-49AC-A1F2-BE2E29487C57}" srcId="{6B394DDB-D59B-433F-9917-14829F724CCA}" destId="{2C58529C-E123-4E31-95F7-33CD9ACFA08B}" srcOrd="0" destOrd="0" parTransId="{4813A656-8EAC-4D71-9863-2961253C8FFE}" sibTransId="{7BB90081-CD38-4D72-8BEA-979FEF83B930}"/>
    <dgm:cxn modelId="{81B5631C-3F05-4A88-8624-D3FBACC56B93}" type="presOf" srcId="{A15288CA-4579-4E76-A820-1E2C54BEBA0C}" destId="{99880913-86F7-4618-A272-E2BEC873FCA0}" srcOrd="1" destOrd="0" presId="urn:microsoft.com/office/officeart/2005/8/layout/cycle4"/>
    <dgm:cxn modelId="{080E4221-8AEA-4DDA-B3C2-3F5B9EC9500F}" type="presOf" srcId="{69D31CCF-6850-4F51-91EA-4F64AF5553AB}" destId="{8248803A-CB6E-4674-AA8D-0B18DB85B1D1}" srcOrd="1" destOrd="0" presId="urn:microsoft.com/office/officeart/2005/8/layout/cycle4"/>
    <dgm:cxn modelId="{2F10CF25-C298-4F94-81AB-FB0521291832}" srcId="{0AF66387-987B-4CED-B624-BDB300251BC2}" destId="{69D31CCF-6850-4F51-91EA-4F64AF5553AB}" srcOrd="0" destOrd="0" parTransId="{C2993E96-9E10-4ACB-B0AE-F48390D7E9A6}" sibTransId="{51AD9499-005B-4D95-A03C-2363F220891A}"/>
    <dgm:cxn modelId="{11002126-2A29-47A4-9A5D-CF18398808FB}" type="presOf" srcId="{37E614E6-2726-45FE-BF63-99E87B6A1C3B}" destId="{99880913-86F7-4618-A272-E2BEC873FCA0}" srcOrd="1" destOrd="1" presId="urn:microsoft.com/office/officeart/2005/8/layout/cycle4"/>
    <dgm:cxn modelId="{1B8CC734-2677-4B39-B964-2D2B5D75625B}" srcId="{80F672EE-35AE-49D6-9848-B68FC3D5AC40}" destId="{A7868AD7-A732-4DBE-9BCC-BED585A4EF9F}" srcOrd="2" destOrd="0" parTransId="{5CB77356-32EB-4249-A4CB-7FE57DF83CCD}" sibTransId="{C0AD2AF0-66DC-4CB5-A993-7B274C4FA5BD}"/>
    <dgm:cxn modelId="{BA1F4C3E-2DB1-4970-B4C5-59531DFE8E17}" type="presOf" srcId="{6B394DDB-D59B-433F-9917-14829F724CCA}" destId="{FB4E0C50-E069-4BAA-8462-07C5220563E2}" srcOrd="0" destOrd="0" presId="urn:microsoft.com/office/officeart/2005/8/layout/cycle4"/>
    <dgm:cxn modelId="{BC452E42-C075-4162-A6E6-B6847F3AAB54}" type="presOf" srcId="{2C58529C-E123-4E31-95F7-33CD9ACFA08B}" destId="{340F20F2-129C-4EE5-9194-F45D0D086BA7}" srcOrd="0" destOrd="0" presId="urn:microsoft.com/office/officeart/2005/8/layout/cycle4"/>
    <dgm:cxn modelId="{E6668746-24D9-4A65-8187-0EA5023BB7F5}" srcId="{A0E83761-F347-4A63-8F16-290FA53027DF}" destId="{37E614E6-2726-45FE-BF63-99E87B6A1C3B}" srcOrd="1" destOrd="0" parTransId="{3918BA7A-8C11-4E0C-8882-0761D608D4FB}" sibTransId="{04DD44EC-B49A-4F6F-9441-B4CBD1E3B60D}"/>
    <dgm:cxn modelId="{99E4FE49-43F4-48B1-B3D7-BE787772F6CB}" type="presOf" srcId="{37E614E6-2726-45FE-BF63-99E87B6A1C3B}" destId="{19F65226-1B4B-47B5-AB4E-37E0EC06069F}" srcOrd="0" destOrd="1" presId="urn:microsoft.com/office/officeart/2005/8/layout/cycle4"/>
    <dgm:cxn modelId="{BD1B8E57-317B-465D-99ED-35B3EA9E7781}" type="presOf" srcId="{69D31CCF-6850-4F51-91EA-4F64AF5553AB}" destId="{E4BD0DC3-E0B6-46EF-B03C-A096B7893B47}" srcOrd="0" destOrd="0" presId="urn:microsoft.com/office/officeart/2005/8/layout/cycle4"/>
    <dgm:cxn modelId="{9D1FE48C-C4D8-4FDF-98E1-3E5E8D60E9BD}" srcId="{80F672EE-35AE-49D6-9848-B68FC3D5AC40}" destId="{6B394DDB-D59B-433F-9917-14829F724CCA}" srcOrd="0" destOrd="0" parTransId="{EA60AB65-2DAD-451E-BB98-596A6AB7D9EA}" sibTransId="{0FA7A03B-F2FA-466D-8A21-82F20F5AAE46}"/>
    <dgm:cxn modelId="{63D5958D-1FD1-4232-8FBE-70BBC0ED3F06}" type="presOf" srcId="{55FB7428-826E-4A54-A760-518C61E2BA4D}" destId="{FA5585CD-E5F6-41A9-83F9-CF44C4841567}" srcOrd="1" destOrd="0" presId="urn:microsoft.com/office/officeart/2005/8/layout/cycle4"/>
    <dgm:cxn modelId="{A9B2819A-8CA7-439F-BC09-1D416F6C9087}" type="presOf" srcId="{A0E83761-F347-4A63-8F16-290FA53027DF}" destId="{0A26397F-78A9-4A7C-9A87-CCB522131A4F}" srcOrd="0" destOrd="0" presId="urn:microsoft.com/office/officeart/2005/8/layout/cycle4"/>
    <dgm:cxn modelId="{08E363AB-2F6F-4698-A7EC-70329868DB9F}" type="presOf" srcId="{A7868AD7-A732-4DBE-9BCC-BED585A4EF9F}" destId="{756087F6-4EFB-4460-9495-10DCB291C412}" srcOrd="0" destOrd="0" presId="urn:microsoft.com/office/officeart/2005/8/layout/cycle4"/>
    <dgm:cxn modelId="{F2067BB8-D542-4F8D-B1C3-2F9CCA970617}" type="presOf" srcId="{55FB7428-826E-4A54-A760-518C61E2BA4D}" destId="{9CE441D9-7171-45F9-9B7C-0C6B5F4C9EBA}" srcOrd="0" destOrd="0" presId="urn:microsoft.com/office/officeart/2005/8/layout/cycle4"/>
    <dgm:cxn modelId="{EFBB01BE-66F5-4342-BF53-88F60761CA34}" type="presOf" srcId="{0AF66387-987B-4CED-B624-BDB300251BC2}" destId="{4C10D24A-8D11-4E86-A370-0ECB7EE58E4F}" srcOrd="0" destOrd="0" presId="urn:microsoft.com/office/officeart/2005/8/layout/cycle4"/>
    <dgm:cxn modelId="{F5B6BAC4-BE6F-491D-A148-CC42C7B8A856}" type="presOf" srcId="{2C58529C-E123-4E31-95F7-33CD9ACFA08B}" destId="{D4CECCEC-1197-4981-B8B1-844E19053934}" srcOrd="1" destOrd="0" presId="urn:microsoft.com/office/officeart/2005/8/layout/cycle4"/>
    <dgm:cxn modelId="{1A5B4FCA-966C-43B2-8FBE-0AD45616ADA6}" type="presOf" srcId="{A15288CA-4579-4E76-A820-1E2C54BEBA0C}" destId="{19F65226-1B4B-47B5-AB4E-37E0EC06069F}" srcOrd="0" destOrd="0" presId="urn:microsoft.com/office/officeart/2005/8/layout/cycle4"/>
    <dgm:cxn modelId="{CDF598CA-6822-4F67-B6AA-B8CB8D38DA72}" srcId="{80F672EE-35AE-49D6-9848-B68FC3D5AC40}" destId="{0AF66387-987B-4CED-B624-BDB300251BC2}" srcOrd="1" destOrd="0" parTransId="{A1420B5B-AE6B-4993-ACE1-BD5426E289A4}" sibTransId="{B7D860D9-6BCE-4A5F-A1E2-14B0E6647688}"/>
    <dgm:cxn modelId="{A520A4D4-2EFB-461C-AD8D-3CCD6574B74A}" srcId="{80F672EE-35AE-49D6-9848-B68FC3D5AC40}" destId="{A0E83761-F347-4A63-8F16-290FA53027DF}" srcOrd="3" destOrd="0" parTransId="{750EA65F-9562-4644-BD3F-682443D5F253}" sibTransId="{24ED17F0-8DFD-42A6-BC91-4D4EA61E3858}"/>
    <dgm:cxn modelId="{4A7CF5E3-C8B6-4544-9AED-2D174C698162}" type="presOf" srcId="{80F672EE-35AE-49D6-9848-B68FC3D5AC40}" destId="{F584B30C-53C6-4B68-9A69-F909900279AA}" srcOrd="0" destOrd="0" presId="urn:microsoft.com/office/officeart/2005/8/layout/cycle4"/>
    <dgm:cxn modelId="{CC7D4BF8-7882-4FC9-8586-7FCC03A70C17}" srcId="{A7868AD7-A732-4DBE-9BCC-BED585A4EF9F}" destId="{55FB7428-826E-4A54-A760-518C61E2BA4D}" srcOrd="0" destOrd="0" parTransId="{2CF21797-3648-4345-B3EB-6BDF803403B7}" sibTransId="{D546B848-4DCC-48B6-921F-C3B101E3478A}"/>
    <dgm:cxn modelId="{65E0F3FE-456A-4BB7-9752-35C29F01F288}" srcId="{A0E83761-F347-4A63-8F16-290FA53027DF}" destId="{A15288CA-4579-4E76-A820-1E2C54BEBA0C}" srcOrd="0" destOrd="0" parTransId="{BB098C95-3348-4061-80D3-A35C762D8AF8}" sibTransId="{12D27437-A938-457F-9B0A-EF9BA2EBBFA7}"/>
    <dgm:cxn modelId="{DFA821BE-39B6-4175-91E1-5FB8EEC947E5}" type="presParOf" srcId="{F584B30C-53C6-4B68-9A69-F909900279AA}" destId="{33F5F816-E7CA-428A-A3E2-1CE5125ECA1F}" srcOrd="0" destOrd="0" presId="urn:microsoft.com/office/officeart/2005/8/layout/cycle4"/>
    <dgm:cxn modelId="{03257BE0-C44A-4521-814E-31CF9B732317}" type="presParOf" srcId="{33F5F816-E7CA-428A-A3E2-1CE5125ECA1F}" destId="{05CA989F-3E8D-4458-AA72-18284C076B56}" srcOrd="0" destOrd="0" presId="urn:microsoft.com/office/officeart/2005/8/layout/cycle4"/>
    <dgm:cxn modelId="{D4A316D4-4A1D-42C9-88CF-77A13838F68D}" type="presParOf" srcId="{05CA989F-3E8D-4458-AA72-18284C076B56}" destId="{340F20F2-129C-4EE5-9194-F45D0D086BA7}" srcOrd="0" destOrd="0" presId="urn:microsoft.com/office/officeart/2005/8/layout/cycle4"/>
    <dgm:cxn modelId="{10F66F8F-9601-4572-BD2A-EB7ED1B78EC6}" type="presParOf" srcId="{05CA989F-3E8D-4458-AA72-18284C076B56}" destId="{D4CECCEC-1197-4981-B8B1-844E19053934}" srcOrd="1" destOrd="0" presId="urn:microsoft.com/office/officeart/2005/8/layout/cycle4"/>
    <dgm:cxn modelId="{E6C7753F-95AB-407D-BB80-F9391F5AD2B8}" type="presParOf" srcId="{33F5F816-E7CA-428A-A3E2-1CE5125ECA1F}" destId="{C8D8449E-9101-4EC4-9CAD-D37E56901DF2}" srcOrd="1" destOrd="0" presId="urn:microsoft.com/office/officeart/2005/8/layout/cycle4"/>
    <dgm:cxn modelId="{B4215A77-9EF3-4C81-A02F-F7D46A372163}" type="presParOf" srcId="{C8D8449E-9101-4EC4-9CAD-D37E56901DF2}" destId="{E4BD0DC3-E0B6-46EF-B03C-A096B7893B47}" srcOrd="0" destOrd="0" presId="urn:microsoft.com/office/officeart/2005/8/layout/cycle4"/>
    <dgm:cxn modelId="{A40DC306-C578-4563-BE1C-F7F593DE9935}" type="presParOf" srcId="{C8D8449E-9101-4EC4-9CAD-D37E56901DF2}" destId="{8248803A-CB6E-4674-AA8D-0B18DB85B1D1}" srcOrd="1" destOrd="0" presId="urn:microsoft.com/office/officeart/2005/8/layout/cycle4"/>
    <dgm:cxn modelId="{8E30FF17-1833-47D8-80DB-CC993F6C03CA}" type="presParOf" srcId="{33F5F816-E7CA-428A-A3E2-1CE5125ECA1F}" destId="{4B974AE1-53A2-48DB-8A80-34386EF084D0}" srcOrd="2" destOrd="0" presId="urn:microsoft.com/office/officeart/2005/8/layout/cycle4"/>
    <dgm:cxn modelId="{56223C70-6CAA-4A85-9BEF-E129A7072EDE}" type="presParOf" srcId="{4B974AE1-53A2-48DB-8A80-34386EF084D0}" destId="{9CE441D9-7171-45F9-9B7C-0C6B5F4C9EBA}" srcOrd="0" destOrd="0" presId="urn:microsoft.com/office/officeart/2005/8/layout/cycle4"/>
    <dgm:cxn modelId="{A512EB25-A7DB-464B-88DB-D350B6D316A8}" type="presParOf" srcId="{4B974AE1-53A2-48DB-8A80-34386EF084D0}" destId="{FA5585CD-E5F6-41A9-83F9-CF44C4841567}" srcOrd="1" destOrd="0" presId="urn:microsoft.com/office/officeart/2005/8/layout/cycle4"/>
    <dgm:cxn modelId="{84BE5C45-56DC-44F7-8E95-86EA6E017DD4}" type="presParOf" srcId="{33F5F816-E7CA-428A-A3E2-1CE5125ECA1F}" destId="{8F1727B6-C8E2-407E-BEB8-93C5F4D8E70B}" srcOrd="3" destOrd="0" presId="urn:microsoft.com/office/officeart/2005/8/layout/cycle4"/>
    <dgm:cxn modelId="{22289E93-1508-4561-835F-91F9B1A6F1BA}" type="presParOf" srcId="{8F1727B6-C8E2-407E-BEB8-93C5F4D8E70B}" destId="{19F65226-1B4B-47B5-AB4E-37E0EC06069F}" srcOrd="0" destOrd="0" presId="urn:microsoft.com/office/officeart/2005/8/layout/cycle4"/>
    <dgm:cxn modelId="{63C60656-0FF6-45DE-9EAE-4F8E6019CCA4}" type="presParOf" srcId="{8F1727B6-C8E2-407E-BEB8-93C5F4D8E70B}" destId="{99880913-86F7-4618-A272-E2BEC873FCA0}" srcOrd="1" destOrd="0" presId="urn:microsoft.com/office/officeart/2005/8/layout/cycle4"/>
    <dgm:cxn modelId="{FCB82DCC-A345-4470-B6A2-93A9417B9084}" type="presParOf" srcId="{33F5F816-E7CA-428A-A3E2-1CE5125ECA1F}" destId="{CACE46C2-A917-4479-A255-8A7136F0D887}" srcOrd="4" destOrd="0" presId="urn:microsoft.com/office/officeart/2005/8/layout/cycle4"/>
    <dgm:cxn modelId="{BEB0795D-B6F8-45F1-9E95-C710398EA98A}" type="presParOf" srcId="{F584B30C-53C6-4B68-9A69-F909900279AA}" destId="{7CE88846-D0A6-4C3F-AA49-89DC997DC7F9}" srcOrd="1" destOrd="0" presId="urn:microsoft.com/office/officeart/2005/8/layout/cycle4"/>
    <dgm:cxn modelId="{94B3FE02-83CC-4562-8C6A-7505B6F5F6A8}" type="presParOf" srcId="{7CE88846-D0A6-4C3F-AA49-89DC997DC7F9}" destId="{FB4E0C50-E069-4BAA-8462-07C5220563E2}" srcOrd="0" destOrd="0" presId="urn:microsoft.com/office/officeart/2005/8/layout/cycle4"/>
    <dgm:cxn modelId="{C7A3029B-2AD2-4D22-A014-0787CEC6C9F1}" type="presParOf" srcId="{7CE88846-D0A6-4C3F-AA49-89DC997DC7F9}" destId="{4C10D24A-8D11-4E86-A370-0ECB7EE58E4F}" srcOrd="1" destOrd="0" presId="urn:microsoft.com/office/officeart/2005/8/layout/cycle4"/>
    <dgm:cxn modelId="{9C95D76F-45B2-467B-9B76-3FD9E044DC71}" type="presParOf" srcId="{7CE88846-D0A6-4C3F-AA49-89DC997DC7F9}" destId="{756087F6-4EFB-4460-9495-10DCB291C412}" srcOrd="2" destOrd="0" presId="urn:microsoft.com/office/officeart/2005/8/layout/cycle4"/>
    <dgm:cxn modelId="{3F466625-1740-4B63-A87A-2E0B6A3B47BA}" type="presParOf" srcId="{7CE88846-D0A6-4C3F-AA49-89DC997DC7F9}" destId="{0A26397F-78A9-4A7C-9A87-CCB522131A4F}" srcOrd="3" destOrd="0" presId="urn:microsoft.com/office/officeart/2005/8/layout/cycle4"/>
    <dgm:cxn modelId="{CAC42993-8F44-4BB0-9161-EDC41D2C9F86}" type="presParOf" srcId="{7CE88846-D0A6-4C3F-AA49-89DC997DC7F9}" destId="{7379C8A1-3EC1-45C2-8BD3-54D4B182F7F8}" srcOrd="4" destOrd="0" presId="urn:microsoft.com/office/officeart/2005/8/layout/cycle4"/>
    <dgm:cxn modelId="{23EE0FA6-A8A2-4AC4-99BF-08F7D98DB682}" type="presParOf" srcId="{F584B30C-53C6-4B68-9A69-F909900279AA}" destId="{835952AF-AF1D-4B95-A2A9-3FD1A5B3361A}" srcOrd="2" destOrd="0" presId="urn:microsoft.com/office/officeart/2005/8/layout/cycle4"/>
    <dgm:cxn modelId="{F8FE689C-3E84-4170-BDD1-4525E3F0CD52}" type="presParOf" srcId="{F584B30C-53C6-4B68-9A69-F909900279AA}" destId="{9F516DF3-E2B4-4E76-A9C7-2D620475168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0D11DA-6127-43AA-907A-F5CA1850383A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C48D6A-496A-4820-B697-4B2236279A56}">
      <dgm:prSet phldrT="[Текст]" custT="1"/>
      <dgm:spPr/>
      <dgm:t>
        <a:bodyPr/>
        <a:lstStyle/>
        <a:p>
          <a:r>
            <a:rPr lang="uk-UA" sz="1100" dirty="0"/>
            <a:t> </a:t>
          </a:r>
          <a:r>
            <a:rPr lang="uk-UA" sz="1400" dirty="0"/>
            <a:t>Створення в соціальній мережі </a:t>
          </a:r>
          <a:r>
            <a:rPr lang="en-US" sz="1400" dirty="0" err="1"/>
            <a:t>Viber</a:t>
          </a:r>
          <a:r>
            <a:rPr lang="en-US" sz="1400" dirty="0"/>
            <a:t> </a:t>
          </a:r>
          <a:r>
            <a:rPr lang="uk-UA" sz="1400" dirty="0"/>
            <a:t>груп для батьків</a:t>
          </a:r>
          <a:endParaRPr lang="ru-RU" sz="1400" dirty="0"/>
        </a:p>
      </dgm:t>
    </dgm:pt>
    <dgm:pt modelId="{AC49DE00-A4C2-4B3F-AF9A-A2F8084C1FE1}" type="parTrans" cxnId="{88B4D600-20AC-4A97-B909-ED0708D60056}">
      <dgm:prSet/>
      <dgm:spPr/>
      <dgm:t>
        <a:bodyPr/>
        <a:lstStyle/>
        <a:p>
          <a:endParaRPr lang="ru-RU"/>
        </a:p>
      </dgm:t>
    </dgm:pt>
    <dgm:pt modelId="{C338EBBA-DF2E-4EC0-96AC-F56C56B9E2E3}" type="sibTrans" cxnId="{88B4D600-20AC-4A97-B909-ED0708D60056}">
      <dgm:prSet/>
      <dgm:spPr/>
      <dgm:t>
        <a:bodyPr/>
        <a:lstStyle/>
        <a:p>
          <a:endParaRPr lang="ru-RU"/>
        </a:p>
      </dgm:t>
    </dgm:pt>
    <dgm:pt modelId="{7F4E0941-1266-4A5A-A151-5D3208A0C099}">
      <dgm:prSet phldrT="[Текст]" custT="1"/>
      <dgm:spPr/>
      <dgm:t>
        <a:bodyPr/>
        <a:lstStyle/>
        <a:p>
          <a:r>
            <a:rPr lang="uk-UA" sz="1400" dirty="0"/>
            <a:t>Онлайн спілкування з дітьми</a:t>
          </a:r>
          <a:endParaRPr lang="ru-RU" sz="1400" dirty="0"/>
        </a:p>
      </dgm:t>
    </dgm:pt>
    <dgm:pt modelId="{B2A2A0AD-EE83-4599-827A-65EDAEE97FEB}" type="parTrans" cxnId="{15852AFA-3683-4C8A-8A60-FEB50E7F1E02}">
      <dgm:prSet/>
      <dgm:spPr/>
      <dgm:t>
        <a:bodyPr/>
        <a:lstStyle/>
        <a:p>
          <a:endParaRPr lang="ru-RU"/>
        </a:p>
      </dgm:t>
    </dgm:pt>
    <dgm:pt modelId="{BEBD35CC-1298-4B06-A701-B2749BB05BC1}" type="sibTrans" cxnId="{15852AFA-3683-4C8A-8A60-FEB50E7F1E02}">
      <dgm:prSet/>
      <dgm:spPr/>
      <dgm:t>
        <a:bodyPr/>
        <a:lstStyle/>
        <a:p>
          <a:endParaRPr lang="ru-RU"/>
        </a:p>
      </dgm:t>
    </dgm:pt>
    <dgm:pt modelId="{88BAE8C8-DBD7-4F6C-AFB8-0E7C2D810E6B}">
      <dgm:prSet phldrT="[Текст]" custT="1"/>
      <dgm:spPr/>
      <dgm:t>
        <a:bodyPr/>
        <a:lstStyle/>
        <a:p>
          <a:r>
            <a:rPr lang="uk-UA" sz="1400" dirty="0"/>
            <a:t>Надсилання посилань на сторінки з розвиваючими завданнями, </a:t>
          </a:r>
          <a:r>
            <a:rPr lang="uk-UA" sz="1400" dirty="0" err="1"/>
            <a:t>аудіоказками</a:t>
          </a:r>
          <a:r>
            <a:rPr lang="uk-UA" sz="1400" dirty="0"/>
            <a:t>, піснями, фізичними вправами</a:t>
          </a:r>
          <a:endParaRPr lang="ru-RU" sz="1400" dirty="0"/>
        </a:p>
      </dgm:t>
    </dgm:pt>
    <dgm:pt modelId="{85AD7E50-51B6-4E44-8F8A-A5EF4919A2CA}" type="parTrans" cxnId="{0F10BE01-C76D-489E-B896-9538AC2E0FD4}">
      <dgm:prSet/>
      <dgm:spPr/>
      <dgm:t>
        <a:bodyPr/>
        <a:lstStyle/>
        <a:p>
          <a:endParaRPr lang="ru-RU"/>
        </a:p>
      </dgm:t>
    </dgm:pt>
    <dgm:pt modelId="{CD3A5A30-28DD-4767-AAE8-3B6FE91B506E}" type="sibTrans" cxnId="{0F10BE01-C76D-489E-B896-9538AC2E0FD4}">
      <dgm:prSet/>
      <dgm:spPr/>
      <dgm:t>
        <a:bodyPr/>
        <a:lstStyle/>
        <a:p>
          <a:endParaRPr lang="ru-RU"/>
        </a:p>
      </dgm:t>
    </dgm:pt>
    <dgm:pt modelId="{74310F5C-CE08-4A39-9AFF-324E47C2376F}">
      <dgm:prSet phldrT="[Текст]" custT="1"/>
      <dgm:spPr/>
      <dgm:t>
        <a:bodyPr/>
        <a:lstStyle/>
        <a:p>
          <a:r>
            <a:rPr lang="uk-UA" sz="1400" dirty="0"/>
            <a:t>Надання рекомендацій щодо здійснення освітньої роботи за окремими темами та отримання фото звітів</a:t>
          </a:r>
          <a:endParaRPr lang="ru-RU" sz="1400" dirty="0"/>
        </a:p>
      </dgm:t>
    </dgm:pt>
    <dgm:pt modelId="{400E1141-8797-4B54-AE1F-AEE4F60508AB}" type="parTrans" cxnId="{8F4D2D39-E8B6-4CFD-9199-970884AA3D6C}">
      <dgm:prSet/>
      <dgm:spPr/>
      <dgm:t>
        <a:bodyPr/>
        <a:lstStyle/>
        <a:p>
          <a:endParaRPr lang="ru-RU"/>
        </a:p>
      </dgm:t>
    </dgm:pt>
    <dgm:pt modelId="{9CC434E1-6D70-420F-BC01-C89A4B2D82DE}" type="sibTrans" cxnId="{8F4D2D39-E8B6-4CFD-9199-970884AA3D6C}">
      <dgm:prSet/>
      <dgm:spPr/>
      <dgm:t>
        <a:bodyPr/>
        <a:lstStyle/>
        <a:p>
          <a:endParaRPr lang="ru-RU"/>
        </a:p>
      </dgm:t>
    </dgm:pt>
    <dgm:pt modelId="{9EC4E3A9-DCA5-40ED-B8D3-A853BA50BC3D}">
      <dgm:prSet phldrT="[Текст]" custT="1"/>
      <dgm:spPr/>
      <dgm:t>
        <a:bodyPr/>
        <a:lstStyle/>
        <a:p>
          <a:r>
            <a:rPr lang="uk-UA" sz="1400" dirty="0"/>
            <a:t>Проведення відео-конференцій з групою дітей на платформі </a:t>
          </a:r>
        </a:p>
        <a:p>
          <a:r>
            <a:rPr lang="en-US" sz="1400" dirty="0"/>
            <a:t>Google</a:t>
          </a:r>
          <a:r>
            <a:rPr lang="uk-UA" sz="1400" dirty="0"/>
            <a:t> </a:t>
          </a:r>
          <a:r>
            <a:rPr lang="en-US" sz="1400" dirty="0"/>
            <a:t>Meet</a:t>
          </a:r>
          <a:endParaRPr lang="ru-RU" sz="1400" dirty="0"/>
        </a:p>
      </dgm:t>
    </dgm:pt>
    <dgm:pt modelId="{4F7C6537-2347-4F54-B12D-B0ADD0D20ED0}" type="parTrans" cxnId="{798D90B2-760A-4F95-93E4-7FAF74467B55}">
      <dgm:prSet/>
      <dgm:spPr/>
      <dgm:t>
        <a:bodyPr/>
        <a:lstStyle/>
        <a:p>
          <a:endParaRPr lang="ru-RU"/>
        </a:p>
      </dgm:t>
    </dgm:pt>
    <dgm:pt modelId="{4FF36169-D705-4DA2-B00F-39869DE6908C}" type="sibTrans" cxnId="{798D90B2-760A-4F95-93E4-7FAF74467B55}">
      <dgm:prSet/>
      <dgm:spPr/>
      <dgm:t>
        <a:bodyPr/>
        <a:lstStyle/>
        <a:p>
          <a:endParaRPr lang="ru-RU"/>
        </a:p>
      </dgm:t>
    </dgm:pt>
    <dgm:pt modelId="{542B70FE-3692-49A9-9B66-A7325CB64031}">
      <dgm:prSet phldrT="[Текст]" custT="1"/>
      <dgm:spPr/>
      <dgm:t>
        <a:bodyPr/>
        <a:lstStyle/>
        <a:p>
          <a:r>
            <a:rPr lang="uk-UA" sz="1400" dirty="0"/>
            <a:t>Використання та створення </a:t>
          </a:r>
          <a:r>
            <a:rPr lang="uk-UA" sz="1400" dirty="0" err="1"/>
            <a:t>Ютуб</a:t>
          </a:r>
          <a:r>
            <a:rPr lang="uk-UA" sz="1400" dirty="0"/>
            <a:t>-каналів, платформи розвитку дошкільнят «НУМО», рубрики «Сучасне </a:t>
          </a:r>
          <a:r>
            <a:rPr lang="uk-UA" sz="1400" dirty="0" err="1"/>
            <a:t>дошкілля</a:t>
          </a:r>
          <a:r>
            <a:rPr lang="uk-UA" sz="1400" dirty="0"/>
            <a:t> під крилами захисту» </a:t>
          </a:r>
        </a:p>
        <a:p>
          <a:endParaRPr lang="ru-RU" sz="1100" dirty="0"/>
        </a:p>
      </dgm:t>
    </dgm:pt>
    <dgm:pt modelId="{03381193-6371-42E5-9358-65DF19D1F6FB}" type="parTrans" cxnId="{5FC2F3F5-052B-4C94-ACE1-E9DBB0BBF743}">
      <dgm:prSet/>
      <dgm:spPr/>
      <dgm:t>
        <a:bodyPr/>
        <a:lstStyle/>
        <a:p>
          <a:endParaRPr lang="ru-RU"/>
        </a:p>
      </dgm:t>
    </dgm:pt>
    <dgm:pt modelId="{7D01212C-8E29-4413-8851-64429B7EB279}" type="sibTrans" cxnId="{5FC2F3F5-052B-4C94-ACE1-E9DBB0BBF743}">
      <dgm:prSet/>
      <dgm:spPr/>
      <dgm:t>
        <a:bodyPr/>
        <a:lstStyle/>
        <a:p>
          <a:endParaRPr lang="ru-RU"/>
        </a:p>
      </dgm:t>
    </dgm:pt>
    <dgm:pt modelId="{0ACE1D9A-BDC3-49A1-AF43-F4F8191F8E1D}">
      <dgm:prSet custT="1"/>
      <dgm:spPr/>
      <dgm:t>
        <a:bodyPr/>
        <a:lstStyle/>
        <a:p>
          <a:r>
            <a:rPr lang="uk-UA" sz="1400" dirty="0"/>
            <a:t>Надсилання власних відео-занять та відео-роликів за темами занять</a:t>
          </a:r>
          <a:endParaRPr lang="ru-RU" sz="1400" dirty="0"/>
        </a:p>
      </dgm:t>
    </dgm:pt>
    <dgm:pt modelId="{4E05EC8E-C8D5-496E-AAC1-0EB9207B5E12}" type="parTrans" cxnId="{0B2FF221-580C-41D0-85E9-E08F2979DA66}">
      <dgm:prSet/>
      <dgm:spPr/>
      <dgm:t>
        <a:bodyPr/>
        <a:lstStyle/>
        <a:p>
          <a:endParaRPr lang="ru-RU"/>
        </a:p>
      </dgm:t>
    </dgm:pt>
    <dgm:pt modelId="{3F5E937F-F3BD-4CA7-AE9F-F21EFA1992DE}" type="sibTrans" cxnId="{0B2FF221-580C-41D0-85E9-E08F2979DA66}">
      <dgm:prSet/>
      <dgm:spPr/>
      <dgm:t>
        <a:bodyPr/>
        <a:lstStyle/>
        <a:p>
          <a:endParaRPr lang="ru-RU"/>
        </a:p>
      </dgm:t>
    </dgm:pt>
    <dgm:pt modelId="{E5495C1B-1A03-496F-BCBC-CB40AB728880}">
      <dgm:prSet custT="1"/>
      <dgm:spPr/>
      <dgm:t>
        <a:bodyPr/>
        <a:lstStyle/>
        <a:p>
          <a:r>
            <a:rPr lang="uk-UA" sz="1600" dirty="0"/>
            <a:t>Проведення конкурсів, </a:t>
          </a:r>
          <a:r>
            <a:rPr lang="uk-UA" sz="1600" dirty="0" err="1"/>
            <a:t>проєктів</a:t>
          </a:r>
          <a:endParaRPr lang="ru-RU" sz="1600" dirty="0"/>
        </a:p>
      </dgm:t>
    </dgm:pt>
    <dgm:pt modelId="{C83CF3BA-D00A-460A-8FDE-284E866A7003}" type="parTrans" cxnId="{42606E2F-1BDD-422C-A1E1-9E3DBFA83676}">
      <dgm:prSet/>
      <dgm:spPr/>
      <dgm:t>
        <a:bodyPr/>
        <a:lstStyle/>
        <a:p>
          <a:endParaRPr lang="ru-RU"/>
        </a:p>
      </dgm:t>
    </dgm:pt>
    <dgm:pt modelId="{F82942A0-6B84-441A-9526-4D25A470BF8F}" type="sibTrans" cxnId="{42606E2F-1BDD-422C-A1E1-9E3DBFA83676}">
      <dgm:prSet/>
      <dgm:spPr/>
      <dgm:t>
        <a:bodyPr/>
        <a:lstStyle/>
        <a:p>
          <a:endParaRPr lang="ru-RU"/>
        </a:p>
      </dgm:t>
    </dgm:pt>
    <dgm:pt modelId="{E09A3E7A-A1E4-4F4C-B50B-9A4BE8AAC673}" type="pres">
      <dgm:prSet presAssocID="{890D11DA-6127-43AA-907A-F5CA185038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9383FB-1808-4603-8FEC-0D36E841331A}" type="pres">
      <dgm:prSet presAssocID="{9CC48D6A-496A-4820-B697-4B2236279A56}" presName="hierRoot1" presStyleCnt="0"/>
      <dgm:spPr/>
    </dgm:pt>
    <dgm:pt modelId="{35F2952E-9974-41FC-A00B-DB79C937458E}" type="pres">
      <dgm:prSet presAssocID="{9CC48D6A-496A-4820-B697-4B2236279A56}" presName="composite" presStyleCnt="0"/>
      <dgm:spPr/>
    </dgm:pt>
    <dgm:pt modelId="{04B12C0C-9A8C-41BF-8C1A-006BF6C3D617}" type="pres">
      <dgm:prSet presAssocID="{9CC48D6A-496A-4820-B697-4B2236279A56}" presName="background" presStyleLbl="node0" presStyleIdx="0" presStyleCnt="1"/>
      <dgm:spPr/>
    </dgm:pt>
    <dgm:pt modelId="{9EA5DDD3-8881-449D-9F02-FA51D35FFACC}" type="pres">
      <dgm:prSet presAssocID="{9CC48D6A-496A-4820-B697-4B2236279A56}" presName="text" presStyleLbl="fgAcc0" presStyleIdx="0" presStyleCnt="1" custLinFactNeighborX="-459" custLinFactNeighborY="-723">
        <dgm:presLayoutVars>
          <dgm:chPref val="3"/>
        </dgm:presLayoutVars>
      </dgm:prSet>
      <dgm:spPr/>
    </dgm:pt>
    <dgm:pt modelId="{4E188882-0741-4D8C-8397-8FD564866C7E}" type="pres">
      <dgm:prSet presAssocID="{9CC48D6A-496A-4820-B697-4B2236279A56}" presName="hierChild2" presStyleCnt="0"/>
      <dgm:spPr/>
    </dgm:pt>
    <dgm:pt modelId="{B883D11A-7F8C-4C8B-9FE2-D57A45ED49DE}" type="pres">
      <dgm:prSet presAssocID="{B2A2A0AD-EE83-4599-827A-65EDAEE97FEB}" presName="Name10" presStyleLbl="parChTrans1D2" presStyleIdx="0" presStyleCnt="3"/>
      <dgm:spPr/>
    </dgm:pt>
    <dgm:pt modelId="{4125F96C-723E-471B-970C-2EB33CDA7721}" type="pres">
      <dgm:prSet presAssocID="{7F4E0941-1266-4A5A-A151-5D3208A0C099}" presName="hierRoot2" presStyleCnt="0"/>
      <dgm:spPr/>
    </dgm:pt>
    <dgm:pt modelId="{1B38AC08-EF44-4F15-A276-33575D9C383D}" type="pres">
      <dgm:prSet presAssocID="{7F4E0941-1266-4A5A-A151-5D3208A0C099}" presName="composite2" presStyleCnt="0"/>
      <dgm:spPr/>
    </dgm:pt>
    <dgm:pt modelId="{E2CE30F2-1C62-41E7-AF0E-70FAEE77494B}" type="pres">
      <dgm:prSet presAssocID="{7F4E0941-1266-4A5A-A151-5D3208A0C099}" presName="background2" presStyleLbl="node2" presStyleIdx="0" presStyleCnt="3"/>
      <dgm:spPr/>
    </dgm:pt>
    <dgm:pt modelId="{CB22D6FE-1242-4F3C-AA4C-BD2E69091348}" type="pres">
      <dgm:prSet presAssocID="{7F4E0941-1266-4A5A-A151-5D3208A0C099}" presName="text2" presStyleLbl="fgAcc2" presStyleIdx="0" presStyleCnt="3">
        <dgm:presLayoutVars>
          <dgm:chPref val="3"/>
        </dgm:presLayoutVars>
      </dgm:prSet>
      <dgm:spPr/>
    </dgm:pt>
    <dgm:pt modelId="{905DC0FD-43B8-48E9-B8C5-E83B7AA0E7E3}" type="pres">
      <dgm:prSet presAssocID="{7F4E0941-1266-4A5A-A151-5D3208A0C099}" presName="hierChild3" presStyleCnt="0"/>
      <dgm:spPr/>
    </dgm:pt>
    <dgm:pt modelId="{19455624-324B-43BD-A022-CD3EE1E547B9}" type="pres">
      <dgm:prSet presAssocID="{85AD7E50-51B6-4E44-8F8A-A5EF4919A2CA}" presName="Name17" presStyleLbl="parChTrans1D3" presStyleIdx="0" presStyleCnt="4"/>
      <dgm:spPr/>
    </dgm:pt>
    <dgm:pt modelId="{478FD139-D6CB-4EFD-BBC8-21A96ABD23C2}" type="pres">
      <dgm:prSet presAssocID="{88BAE8C8-DBD7-4F6C-AFB8-0E7C2D810E6B}" presName="hierRoot3" presStyleCnt="0"/>
      <dgm:spPr/>
    </dgm:pt>
    <dgm:pt modelId="{6494584B-D05E-4782-9AA0-5E0B5F766F4B}" type="pres">
      <dgm:prSet presAssocID="{88BAE8C8-DBD7-4F6C-AFB8-0E7C2D810E6B}" presName="composite3" presStyleCnt="0"/>
      <dgm:spPr/>
    </dgm:pt>
    <dgm:pt modelId="{3CF11091-03CE-4E9E-A03F-A06A77757573}" type="pres">
      <dgm:prSet presAssocID="{88BAE8C8-DBD7-4F6C-AFB8-0E7C2D810E6B}" presName="background3" presStyleLbl="node3" presStyleIdx="0" presStyleCnt="4"/>
      <dgm:spPr/>
    </dgm:pt>
    <dgm:pt modelId="{1FC03296-D886-4C14-9C90-36ABE9F755A9}" type="pres">
      <dgm:prSet presAssocID="{88BAE8C8-DBD7-4F6C-AFB8-0E7C2D810E6B}" presName="text3" presStyleLbl="fgAcc3" presStyleIdx="0" presStyleCnt="4">
        <dgm:presLayoutVars>
          <dgm:chPref val="3"/>
        </dgm:presLayoutVars>
      </dgm:prSet>
      <dgm:spPr/>
    </dgm:pt>
    <dgm:pt modelId="{90361D27-DBC0-47EC-8C79-3CBB0EE78343}" type="pres">
      <dgm:prSet presAssocID="{88BAE8C8-DBD7-4F6C-AFB8-0E7C2D810E6B}" presName="hierChild4" presStyleCnt="0"/>
      <dgm:spPr/>
    </dgm:pt>
    <dgm:pt modelId="{54BBAA11-2CC4-4160-B88B-4DC49F54FDFC}" type="pres">
      <dgm:prSet presAssocID="{400E1141-8797-4B54-AE1F-AEE4F60508AB}" presName="Name17" presStyleLbl="parChTrans1D3" presStyleIdx="1" presStyleCnt="4"/>
      <dgm:spPr/>
    </dgm:pt>
    <dgm:pt modelId="{58A4E9F4-126D-4595-9D0E-D58CF9A81B64}" type="pres">
      <dgm:prSet presAssocID="{74310F5C-CE08-4A39-9AFF-324E47C2376F}" presName="hierRoot3" presStyleCnt="0"/>
      <dgm:spPr/>
    </dgm:pt>
    <dgm:pt modelId="{7D103FB9-8DA1-493B-AB78-1A44E23910BC}" type="pres">
      <dgm:prSet presAssocID="{74310F5C-CE08-4A39-9AFF-324E47C2376F}" presName="composite3" presStyleCnt="0"/>
      <dgm:spPr/>
    </dgm:pt>
    <dgm:pt modelId="{D739D194-ADCC-4599-9200-F42C1C7CECD6}" type="pres">
      <dgm:prSet presAssocID="{74310F5C-CE08-4A39-9AFF-324E47C2376F}" presName="background3" presStyleLbl="node3" presStyleIdx="1" presStyleCnt="4"/>
      <dgm:spPr/>
    </dgm:pt>
    <dgm:pt modelId="{5558F973-5D58-4239-B436-B3A549B6C3AA}" type="pres">
      <dgm:prSet presAssocID="{74310F5C-CE08-4A39-9AFF-324E47C2376F}" presName="text3" presStyleLbl="fgAcc3" presStyleIdx="1" presStyleCnt="4">
        <dgm:presLayoutVars>
          <dgm:chPref val="3"/>
        </dgm:presLayoutVars>
      </dgm:prSet>
      <dgm:spPr/>
    </dgm:pt>
    <dgm:pt modelId="{010B3267-7FAA-4AE3-9C6A-9F98B5BF2929}" type="pres">
      <dgm:prSet presAssocID="{74310F5C-CE08-4A39-9AFF-324E47C2376F}" presName="hierChild4" presStyleCnt="0"/>
      <dgm:spPr/>
    </dgm:pt>
    <dgm:pt modelId="{C461B0DE-2F40-4B19-AEF9-652786390069}" type="pres">
      <dgm:prSet presAssocID="{4F7C6537-2347-4F54-B12D-B0ADD0D20ED0}" presName="Name10" presStyleLbl="parChTrans1D2" presStyleIdx="1" presStyleCnt="3"/>
      <dgm:spPr/>
    </dgm:pt>
    <dgm:pt modelId="{D6908527-3E60-4668-BBEC-371A029B744F}" type="pres">
      <dgm:prSet presAssocID="{9EC4E3A9-DCA5-40ED-B8D3-A853BA50BC3D}" presName="hierRoot2" presStyleCnt="0"/>
      <dgm:spPr/>
    </dgm:pt>
    <dgm:pt modelId="{46E4A81C-11A5-4D31-B227-112F763B0EE7}" type="pres">
      <dgm:prSet presAssocID="{9EC4E3A9-DCA5-40ED-B8D3-A853BA50BC3D}" presName="composite2" presStyleCnt="0"/>
      <dgm:spPr/>
    </dgm:pt>
    <dgm:pt modelId="{40DD6717-0EF9-46DD-98FA-51F949BF022E}" type="pres">
      <dgm:prSet presAssocID="{9EC4E3A9-DCA5-40ED-B8D3-A853BA50BC3D}" presName="background2" presStyleLbl="node2" presStyleIdx="1" presStyleCnt="3"/>
      <dgm:spPr/>
    </dgm:pt>
    <dgm:pt modelId="{99C5C84D-3E13-4EA0-A6E3-9ED76EEAADDC}" type="pres">
      <dgm:prSet presAssocID="{9EC4E3A9-DCA5-40ED-B8D3-A853BA50BC3D}" presName="text2" presStyleLbl="fgAcc2" presStyleIdx="1" presStyleCnt="3" custLinFactX="-1064" custLinFactNeighborX="-100000" custLinFactNeighborY="-3006">
        <dgm:presLayoutVars>
          <dgm:chPref val="3"/>
        </dgm:presLayoutVars>
      </dgm:prSet>
      <dgm:spPr/>
    </dgm:pt>
    <dgm:pt modelId="{1C8D6396-0A59-4FD6-927F-E862F115857E}" type="pres">
      <dgm:prSet presAssocID="{9EC4E3A9-DCA5-40ED-B8D3-A853BA50BC3D}" presName="hierChild3" presStyleCnt="0"/>
      <dgm:spPr/>
    </dgm:pt>
    <dgm:pt modelId="{D3B3235C-98A4-44B7-B4C4-32E2B2B087D9}" type="pres">
      <dgm:prSet presAssocID="{03381193-6371-42E5-9358-65DF19D1F6FB}" presName="Name17" presStyleLbl="parChTrans1D3" presStyleIdx="2" presStyleCnt="4"/>
      <dgm:spPr/>
    </dgm:pt>
    <dgm:pt modelId="{DA10E930-8DF0-4E64-B33F-6E7F0B8F1600}" type="pres">
      <dgm:prSet presAssocID="{542B70FE-3692-49A9-9B66-A7325CB64031}" presName="hierRoot3" presStyleCnt="0"/>
      <dgm:spPr/>
    </dgm:pt>
    <dgm:pt modelId="{37E67C2C-68A1-438B-A7BA-DDF655F4F1FE}" type="pres">
      <dgm:prSet presAssocID="{542B70FE-3692-49A9-9B66-A7325CB64031}" presName="composite3" presStyleCnt="0"/>
      <dgm:spPr/>
    </dgm:pt>
    <dgm:pt modelId="{778E602E-BB1E-45CD-92F2-CAFFFD2FAA22}" type="pres">
      <dgm:prSet presAssocID="{542B70FE-3692-49A9-9B66-A7325CB64031}" presName="background3" presStyleLbl="node3" presStyleIdx="2" presStyleCnt="4"/>
      <dgm:spPr/>
    </dgm:pt>
    <dgm:pt modelId="{E32E5272-D865-4B70-B651-505C8E60EB0E}" type="pres">
      <dgm:prSet presAssocID="{542B70FE-3692-49A9-9B66-A7325CB64031}" presName="text3" presStyleLbl="fgAcc3" presStyleIdx="2" presStyleCnt="4" custScaleX="121412" custScaleY="104873">
        <dgm:presLayoutVars>
          <dgm:chPref val="3"/>
        </dgm:presLayoutVars>
      </dgm:prSet>
      <dgm:spPr/>
    </dgm:pt>
    <dgm:pt modelId="{DC4E102F-DD9D-42B9-B092-9F3234A9F15E}" type="pres">
      <dgm:prSet presAssocID="{542B70FE-3692-49A9-9B66-A7325CB64031}" presName="hierChild4" presStyleCnt="0"/>
      <dgm:spPr/>
    </dgm:pt>
    <dgm:pt modelId="{C459284F-E5B0-427F-A3CB-E6780E421100}" type="pres">
      <dgm:prSet presAssocID="{C83CF3BA-D00A-460A-8FDE-284E866A7003}" presName="Name17" presStyleLbl="parChTrans1D3" presStyleIdx="3" presStyleCnt="4"/>
      <dgm:spPr/>
    </dgm:pt>
    <dgm:pt modelId="{3FA9B67E-DCA1-42C7-A750-BAA4441E6487}" type="pres">
      <dgm:prSet presAssocID="{E5495C1B-1A03-496F-BCBC-CB40AB728880}" presName="hierRoot3" presStyleCnt="0"/>
      <dgm:spPr/>
    </dgm:pt>
    <dgm:pt modelId="{8C2BE2CE-C3F8-43B8-AC35-58A1330E6818}" type="pres">
      <dgm:prSet presAssocID="{E5495C1B-1A03-496F-BCBC-CB40AB728880}" presName="composite3" presStyleCnt="0"/>
      <dgm:spPr/>
    </dgm:pt>
    <dgm:pt modelId="{B42686BD-93B7-4FB4-B554-3CC8F9E81B0F}" type="pres">
      <dgm:prSet presAssocID="{E5495C1B-1A03-496F-BCBC-CB40AB728880}" presName="background3" presStyleLbl="node3" presStyleIdx="3" presStyleCnt="4"/>
      <dgm:spPr/>
    </dgm:pt>
    <dgm:pt modelId="{314984C4-7046-47EB-8934-66B08E8D6C01}" type="pres">
      <dgm:prSet presAssocID="{E5495C1B-1A03-496F-BCBC-CB40AB728880}" presName="text3" presStyleLbl="fgAcc3" presStyleIdx="3" presStyleCnt="4">
        <dgm:presLayoutVars>
          <dgm:chPref val="3"/>
        </dgm:presLayoutVars>
      </dgm:prSet>
      <dgm:spPr/>
    </dgm:pt>
    <dgm:pt modelId="{50EFB79F-9A6A-4CA4-89BC-A8E9C0ABE4A6}" type="pres">
      <dgm:prSet presAssocID="{E5495C1B-1A03-496F-BCBC-CB40AB728880}" presName="hierChild4" presStyleCnt="0"/>
      <dgm:spPr/>
    </dgm:pt>
    <dgm:pt modelId="{48411928-126E-4F67-B386-9465715D9CCB}" type="pres">
      <dgm:prSet presAssocID="{4E05EC8E-C8D5-496E-AAC1-0EB9207B5E12}" presName="Name10" presStyleLbl="parChTrans1D2" presStyleIdx="2" presStyleCnt="3"/>
      <dgm:spPr/>
    </dgm:pt>
    <dgm:pt modelId="{F6D68D48-B2ED-46CE-9585-E582F0A26A88}" type="pres">
      <dgm:prSet presAssocID="{0ACE1D9A-BDC3-49A1-AF43-F4F8191F8E1D}" presName="hierRoot2" presStyleCnt="0"/>
      <dgm:spPr/>
    </dgm:pt>
    <dgm:pt modelId="{466264EF-4BED-4F05-A5EA-01F8FB5AEE4A}" type="pres">
      <dgm:prSet presAssocID="{0ACE1D9A-BDC3-49A1-AF43-F4F8191F8E1D}" presName="composite2" presStyleCnt="0"/>
      <dgm:spPr/>
    </dgm:pt>
    <dgm:pt modelId="{EAB30C99-38F0-411D-80CE-8B2B3A4D00F6}" type="pres">
      <dgm:prSet presAssocID="{0ACE1D9A-BDC3-49A1-AF43-F4F8191F8E1D}" presName="background2" presStyleLbl="node2" presStyleIdx="2" presStyleCnt="3"/>
      <dgm:spPr/>
    </dgm:pt>
    <dgm:pt modelId="{99648265-B493-402F-86B7-281A385A4B9F}" type="pres">
      <dgm:prSet presAssocID="{0ACE1D9A-BDC3-49A1-AF43-F4F8191F8E1D}" presName="text2" presStyleLbl="fgAcc2" presStyleIdx="2" presStyleCnt="3" custLinFactNeighborX="-78780" custLinFactNeighborY="-2937">
        <dgm:presLayoutVars>
          <dgm:chPref val="3"/>
        </dgm:presLayoutVars>
      </dgm:prSet>
      <dgm:spPr/>
    </dgm:pt>
    <dgm:pt modelId="{E4C6A60F-2C8C-4BB6-BE47-F14969C8653C}" type="pres">
      <dgm:prSet presAssocID="{0ACE1D9A-BDC3-49A1-AF43-F4F8191F8E1D}" presName="hierChild3" presStyleCnt="0"/>
      <dgm:spPr/>
    </dgm:pt>
  </dgm:ptLst>
  <dgm:cxnLst>
    <dgm:cxn modelId="{88B4D600-20AC-4A97-B909-ED0708D60056}" srcId="{890D11DA-6127-43AA-907A-F5CA1850383A}" destId="{9CC48D6A-496A-4820-B697-4B2236279A56}" srcOrd="0" destOrd="0" parTransId="{AC49DE00-A4C2-4B3F-AF9A-A2F8084C1FE1}" sibTransId="{C338EBBA-DF2E-4EC0-96AC-F56C56B9E2E3}"/>
    <dgm:cxn modelId="{0F10BE01-C76D-489E-B896-9538AC2E0FD4}" srcId="{7F4E0941-1266-4A5A-A151-5D3208A0C099}" destId="{88BAE8C8-DBD7-4F6C-AFB8-0E7C2D810E6B}" srcOrd="0" destOrd="0" parTransId="{85AD7E50-51B6-4E44-8F8A-A5EF4919A2CA}" sibTransId="{CD3A5A30-28DD-4767-AAE8-3B6FE91B506E}"/>
    <dgm:cxn modelId="{937AD703-9AE2-47D8-8576-29078BE03B63}" type="presOf" srcId="{9CC48D6A-496A-4820-B697-4B2236279A56}" destId="{9EA5DDD3-8881-449D-9F02-FA51D35FFACC}" srcOrd="0" destOrd="0" presId="urn:microsoft.com/office/officeart/2005/8/layout/hierarchy1"/>
    <dgm:cxn modelId="{540D7C12-A90B-4189-91AD-F7DFE5831727}" type="presOf" srcId="{9EC4E3A9-DCA5-40ED-B8D3-A853BA50BC3D}" destId="{99C5C84D-3E13-4EA0-A6E3-9ED76EEAADDC}" srcOrd="0" destOrd="0" presId="urn:microsoft.com/office/officeart/2005/8/layout/hierarchy1"/>
    <dgm:cxn modelId="{A200971E-49D3-4DD3-918B-DE525E4E0995}" type="presOf" srcId="{03381193-6371-42E5-9358-65DF19D1F6FB}" destId="{D3B3235C-98A4-44B7-B4C4-32E2B2B087D9}" srcOrd="0" destOrd="0" presId="urn:microsoft.com/office/officeart/2005/8/layout/hierarchy1"/>
    <dgm:cxn modelId="{0B2FF221-580C-41D0-85E9-E08F2979DA66}" srcId="{9CC48D6A-496A-4820-B697-4B2236279A56}" destId="{0ACE1D9A-BDC3-49A1-AF43-F4F8191F8E1D}" srcOrd="2" destOrd="0" parTransId="{4E05EC8E-C8D5-496E-AAC1-0EB9207B5E12}" sibTransId="{3F5E937F-F3BD-4CA7-AE9F-F21EFA1992DE}"/>
    <dgm:cxn modelId="{55154A2B-992D-48D9-B90E-66AEA578F0E7}" type="presOf" srcId="{4E05EC8E-C8D5-496E-AAC1-0EB9207B5E12}" destId="{48411928-126E-4F67-B386-9465715D9CCB}" srcOrd="0" destOrd="0" presId="urn:microsoft.com/office/officeart/2005/8/layout/hierarchy1"/>
    <dgm:cxn modelId="{42606E2F-1BDD-422C-A1E1-9E3DBFA83676}" srcId="{9EC4E3A9-DCA5-40ED-B8D3-A853BA50BC3D}" destId="{E5495C1B-1A03-496F-BCBC-CB40AB728880}" srcOrd="1" destOrd="0" parTransId="{C83CF3BA-D00A-460A-8FDE-284E866A7003}" sibTransId="{F82942A0-6B84-441A-9526-4D25A470BF8F}"/>
    <dgm:cxn modelId="{116F2F33-8C97-4913-8C7B-695DED304974}" type="presOf" srcId="{C83CF3BA-D00A-460A-8FDE-284E866A7003}" destId="{C459284F-E5B0-427F-A3CB-E6780E421100}" srcOrd="0" destOrd="0" presId="urn:microsoft.com/office/officeart/2005/8/layout/hierarchy1"/>
    <dgm:cxn modelId="{EFEB4633-0E3A-43EB-86C8-7D08E3A12324}" type="presOf" srcId="{88BAE8C8-DBD7-4F6C-AFB8-0E7C2D810E6B}" destId="{1FC03296-D886-4C14-9C90-36ABE9F755A9}" srcOrd="0" destOrd="0" presId="urn:microsoft.com/office/officeart/2005/8/layout/hierarchy1"/>
    <dgm:cxn modelId="{8F4D2D39-E8B6-4CFD-9199-970884AA3D6C}" srcId="{7F4E0941-1266-4A5A-A151-5D3208A0C099}" destId="{74310F5C-CE08-4A39-9AFF-324E47C2376F}" srcOrd="1" destOrd="0" parTransId="{400E1141-8797-4B54-AE1F-AEE4F60508AB}" sibTransId="{9CC434E1-6D70-420F-BC01-C89A4B2D82DE}"/>
    <dgm:cxn modelId="{3CA53039-846E-464D-B7BF-E1159DCDC3F5}" type="presOf" srcId="{7F4E0941-1266-4A5A-A151-5D3208A0C099}" destId="{CB22D6FE-1242-4F3C-AA4C-BD2E69091348}" srcOrd="0" destOrd="0" presId="urn:microsoft.com/office/officeart/2005/8/layout/hierarchy1"/>
    <dgm:cxn modelId="{6A056439-B1C2-41A7-A2C4-7B5FCB8924C1}" type="presOf" srcId="{890D11DA-6127-43AA-907A-F5CA1850383A}" destId="{E09A3E7A-A1E4-4F4C-B50B-9A4BE8AAC673}" srcOrd="0" destOrd="0" presId="urn:microsoft.com/office/officeart/2005/8/layout/hierarchy1"/>
    <dgm:cxn modelId="{65672C5E-8CD5-4A2C-9A04-B17BDCC28002}" type="presOf" srcId="{4F7C6537-2347-4F54-B12D-B0ADD0D20ED0}" destId="{C461B0DE-2F40-4B19-AEF9-652786390069}" srcOrd="0" destOrd="0" presId="urn:microsoft.com/office/officeart/2005/8/layout/hierarchy1"/>
    <dgm:cxn modelId="{5E51AC63-EB55-4EE4-AD19-3C5BED054623}" type="presOf" srcId="{542B70FE-3692-49A9-9B66-A7325CB64031}" destId="{E32E5272-D865-4B70-B651-505C8E60EB0E}" srcOrd="0" destOrd="0" presId="urn:microsoft.com/office/officeart/2005/8/layout/hierarchy1"/>
    <dgm:cxn modelId="{798D90B2-760A-4F95-93E4-7FAF74467B55}" srcId="{9CC48D6A-496A-4820-B697-4B2236279A56}" destId="{9EC4E3A9-DCA5-40ED-B8D3-A853BA50BC3D}" srcOrd="1" destOrd="0" parTransId="{4F7C6537-2347-4F54-B12D-B0ADD0D20ED0}" sibTransId="{4FF36169-D705-4DA2-B00F-39869DE6908C}"/>
    <dgm:cxn modelId="{36063ED7-906C-4088-88B4-241E7D077C37}" type="presOf" srcId="{0ACE1D9A-BDC3-49A1-AF43-F4F8191F8E1D}" destId="{99648265-B493-402F-86B7-281A385A4B9F}" srcOrd="0" destOrd="0" presId="urn:microsoft.com/office/officeart/2005/8/layout/hierarchy1"/>
    <dgm:cxn modelId="{FFA8C6D9-5C51-4AD9-B357-D5CAD17DCCEB}" type="presOf" srcId="{E5495C1B-1A03-496F-BCBC-CB40AB728880}" destId="{314984C4-7046-47EB-8934-66B08E8D6C01}" srcOrd="0" destOrd="0" presId="urn:microsoft.com/office/officeart/2005/8/layout/hierarchy1"/>
    <dgm:cxn modelId="{4A3CB3DF-ECCD-432C-A3E9-13D340C9926B}" type="presOf" srcId="{74310F5C-CE08-4A39-9AFF-324E47C2376F}" destId="{5558F973-5D58-4239-B436-B3A549B6C3AA}" srcOrd="0" destOrd="0" presId="urn:microsoft.com/office/officeart/2005/8/layout/hierarchy1"/>
    <dgm:cxn modelId="{C26B4AE4-939A-4F49-88C6-8EAEF1B81E13}" type="presOf" srcId="{400E1141-8797-4B54-AE1F-AEE4F60508AB}" destId="{54BBAA11-2CC4-4160-B88B-4DC49F54FDFC}" srcOrd="0" destOrd="0" presId="urn:microsoft.com/office/officeart/2005/8/layout/hierarchy1"/>
    <dgm:cxn modelId="{01316BE9-044B-4F56-A51B-D8553513E810}" type="presOf" srcId="{B2A2A0AD-EE83-4599-827A-65EDAEE97FEB}" destId="{B883D11A-7F8C-4C8B-9FE2-D57A45ED49DE}" srcOrd="0" destOrd="0" presId="urn:microsoft.com/office/officeart/2005/8/layout/hierarchy1"/>
    <dgm:cxn modelId="{5FC2F3F5-052B-4C94-ACE1-E9DBB0BBF743}" srcId="{9EC4E3A9-DCA5-40ED-B8D3-A853BA50BC3D}" destId="{542B70FE-3692-49A9-9B66-A7325CB64031}" srcOrd="0" destOrd="0" parTransId="{03381193-6371-42E5-9358-65DF19D1F6FB}" sibTransId="{7D01212C-8E29-4413-8851-64429B7EB279}"/>
    <dgm:cxn modelId="{15852AFA-3683-4C8A-8A60-FEB50E7F1E02}" srcId="{9CC48D6A-496A-4820-B697-4B2236279A56}" destId="{7F4E0941-1266-4A5A-A151-5D3208A0C099}" srcOrd="0" destOrd="0" parTransId="{B2A2A0AD-EE83-4599-827A-65EDAEE97FEB}" sibTransId="{BEBD35CC-1298-4B06-A701-B2749BB05BC1}"/>
    <dgm:cxn modelId="{1676CAFE-BFB3-4CB1-B946-205827B1347E}" type="presOf" srcId="{85AD7E50-51B6-4E44-8F8A-A5EF4919A2CA}" destId="{19455624-324B-43BD-A022-CD3EE1E547B9}" srcOrd="0" destOrd="0" presId="urn:microsoft.com/office/officeart/2005/8/layout/hierarchy1"/>
    <dgm:cxn modelId="{2FFA9766-B2E3-4062-BFE7-789D1AC803EF}" type="presParOf" srcId="{E09A3E7A-A1E4-4F4C-B50B-9A4BE8AAC673}" destId="{A49383FB-1808-4603-8FEC-0D36E841331A}" srcOrd="0" destOrd="0" presId="urn:microsoft.com/office/officeart/2005/8/layout/hierarchy1"/>
    <dgm:cxn modelId="{94BEEE54-7BAD-41E7-ADC7-FD5690702A4C}" type="presParOf" srcId="{A49383FB-1808-4603-8FEC-0D36E841331A}" destId="{35F2952E-9974-41FC-A00B-DB79C937458E}" srcOrd="0" destOrd="0" presId="urn:microsoft.com/office/officeart/2005/8/layout/hierarchy1"/>
    <dgm:cxn modelId="{89488521-370B-48DA-8D8F-F651AD13B13D}" type="presParOf" srcId="{35F2952E-9974-41FC-A00B-DB79C937458E}" destId="{04B12C0C-9A8C-41BF-8C1A-006BF6C3D617}" srcOrd="0" destOrd="0" presId="urn:microsoft.com/office/officeart/2005/8/layout/hierarchy1"/>
    <dgm:cxn modelId="{BFEABBA6-2152-475D-B199-D91BB3BDAE67}" type="presParOf" srcId="{35F2952E-9974-41FC-A00B-DB79C937458E}" destId="{9EA5DDD3-8881-449D-9F02-FA51D35FFACC}" srcOrd="1" destOrd="0" presId="urn:microsoft.com/office/officeart/2005/8/layout/hierarchy1"/>
    <dgm:cxn modelId="{203CCBDE-1D7D-408C-9D67-4B691B7D2659}" type="presParOf" srcId="{A49383FB-1808-4603-8FEC-0D36E841331A}" destId="{4E188882-0741-4D8C-8397-8FD564866C7E}" srcOrd="1" destOrd="0" presId="urn:microsoft.com/office/officeart/2005/8/layout/hierarchy1"/>
    <dgm:cxn modelId="{5C43604E-5C4B-4279-82BB-230A770E6BA0}" type="presParOf" srcId="{4E188882-0741-4D8C-8397-8FD564866C7E}" destId="{B883D11A-7F8C-4C8B-9FE2-D57A45ED49DE}" srcOrd="0" destOrd="0" presId="urn:microsoft.com/office/officeart/2005/8/layout/hierarchy1"/>
    <dgm:cxn modelId="{7CBD40AD-700E-47AD-8A9D-A2123D6C3324}" type="presParOf" srcId="{4E188882-0741-4D8C-8397-8FD564866C7E}" destId="{4125F96C-723E-471B-970C-2EB33CDA7721}" srcOrd="1" destOrd="0" presId="urn:microsoft.com/office/officeart/2005/8/layout/hierarchy1"/>
    <dgm:cxn modelId="{8C119DDA-61F5-440B-9041-4FDD99FCC770}" type="presParOf" srcId="{4125F96C-723E-471B-970C-2EB33CDA7721}" destId="{1B38AC08-EF44-4F15-A276-33575D9C383D}" srcOrd="0" destOrd="0" presId="urn:microsoft.com/office/officeart/2005/8/layout/hierarchy1"/>
    <dgm:cxn modelId="{2B9C8CBE-95F2-4E73-835C-50AC88B995DB}" type="presParOf" srcId="{1B38AC08-EF44-4F15-A276-33575D9C383D}" destId="{E2CE30F2-1C62-41E7-AF0E-70FAEE77494B}" srcOrd="0" destOrd="0" presId="urn:microsoft.com/office/officeart/2005/8/layout/hierarchy1"/>
    <dgm:cxn modelId="{24F58FD1-E15D-42CC-ADA8-4E70E33EE1ED}" type="presParOf" srcId="{1B38AC08-EF44-4F15-A276-33575D9C383D}" destId="{CB22D6FE-1242-4F3C-AA4C-BD2E69091348}" srcOrd="1" destOrd="0" presId="urn:microsoft.com/office/officeart/2005/8/layout/hierarchy1"/>
    <dgm:cxn modelId="{033E0FC7-C1BE-4CDF-B106-91AE00BC7A32}" type="presParOf" srcId="{4125F96C-723E-471B-970C-2EB33CDA7721}" destId="{905DC0FD-43B8-48E9-B8C5-E83B7AA0E7E3}" srcOrd="1" destOrd="0" presId="urn:microsoft.com/office/officeart/2005/8/layout/hierarchy1"/>
    <dgm:cxn modelId="{8C599F80-25AE-4210-9AD6-37C9B38CC54A}" type="presParOf" srcId="{905DC0FD-43B8-48E9-B8C5-E83B7AA0E7E3}" destId="{19455624-324B-43BD-A022-CD3EE1E547B9}" srcOrd="0" destOrd="0" presId="urn:microsoft.com/office/officeart/2005/8/layout/hierarchy1"/>
    <dgm:cxn modelId="{49CE340B-CD24-4E43-9D52-DECD0E78651C}" type="presParOf" srcId="{905DC0FD-43B8-48E9-B8C5-E83B7AA0E7E3}" destId="{478FD139-D6CB-4EFD-BBC8-21A96ABD23C2}" srcOrd="1" destOrd="0" presId="urn:microsoft.com/office/officeart/2005/8/layout/hierarchy1"/>
    <dgm:cxn modelId="{6C016423-531F-4D20-9057-19072F2E6C97}" type="presParOf" srcId="{478FD139-D6CB-4EFD-BBC8-21A96ABD23C2}" destId="{6494584B-D05E-4782-9AA0-5E0B5F766F4B}" srcOrd="0" destOrd="0" presId="urn:microsoft.com/office/officeart/2005/8/layout/hierarchy1"/>
    <dgm:cxn modelId="{6B604DB2-FB45-43DA-A60B-25B9A48D1B7E}" type="presParOf" srcId="{6494584B-D05E-4782-9AA0-5E0B5F766F4B}" destId="{3CF11091-03CE-4E9E-A03F-A06A77757573}" srcOrd="0" destOrd="0" presId="urn:microsoft.com/office/officeart/2005/8/layout/hierarchy1"/>
    <dgm:cxn modelId="{C28F8EAA-B62F-4BB1-9ED5-9D4342740530}" type="presParOf" srcId="{6494584B-D05E-4782-9AA0-5E0B5F766F4B}" destId="{1FC03296-D886-4C14-9C90-36ABE9F755A9}" srcOrd="1" destOrd="0" presId="urn:microsoft.com/office/officeart/2005/8/layout/hierarchy1"/>
    <dgm:cxn modelId="{1A64ED57-AAD4-40D4-B602-142D78A68CA9}" type="presParOf" srcId="{478FD139-D6CB-4EFD-BBC8-21A96ABD23C2}" destId="{90361D27-DBC0-47EC-8C79-3CBB0EE78343}" srcOrd="1" destOrd="0" presId="urn:microsoft.com/office/officeart/2005/8/layout/hierarchy1"/>
    <dgm:cxn modelId="{83ED8722-DBD4-4C83-95B6-741A4166F745}" type="presParOf" srcId="{905DC0FD-43B8-48E9-B8C5-E83B7AA0E7E3}" destId="{54BBAA11-2CC4-4160-B88B-4DC49F54FDFC}" srcOrd="2" destOrd="0" presId="urn:microsoft.com/office/officeart/2005/8/layout/hierarchy1"/>
    <dgm:cxn modelId="{95F2D6BE-7491-4041-A733-08ECE481930F}" type="presParOf" srcId="{905DC0FD-43B8-48E9-B8C5-E83B7AA0E7E3}" destId="{58A4E9F4-126D-4595-9D0E-D58CF9A81B64}" srcOrd="3" destOrd="0" presId="urn:microsoft.com/office/officeart/2005/8/layout/hierarchy1"/>
    <dgm:cxn modelId="{62B6D077-DD39-469B-9BBC-4886633FE9A3}" type="presParOf" srcId="{58A4E9F4-126D-4595-9D0E-D58CF9A81B64}" destId="{7D103FB9-8DA1-493B-AB78-1A44E23910BC}" srcOrd="0" destOrd="0" presId="urn:microsoft.com/office/officeart/2005/8/layout/hierarchy1"/>
    <dgm:cxn modelId="{D4628401-128F-4464-BC9F-40402EF341AB}" type="presParOf" srcId="{7D103FB9-8DA1-493B-AB78-1A44E23910BC}" destId="{D739D194-ADCC-4599-9200-F42C1C7CECD6}" srcOrd="0" destOrd="0" presId="urn:microsoft.com/office/officeart/2005/8/layout/hierarchy1"/>
    <dgm:cxn modelId="{7AC7921E-8071-4D9E-8558-7BA0510F56F4}" type="presParOf" srcId="{7D103FB9-8DA1-493B-AB78-1A44E23910BC}" destId="{5558F973-5D58-4239-B436-B3A549B6C3AA}" srcOrd="1" destOrd="0" presId="urn:microsoft.com/office/officeart/2005/8/layout/hierarchy1"/>
    <dgm:cxn modelId="{9C180720-773B-41DB-9163-0BBD4AE875B4}" type="presParOf" srcId="{58A4E9F4-126D-4595-9D0E-D58CF9A81B64}" destId="{010B3267-7FAA-4AE3-9C6A-9F98B5BF2929}" srcOrd="1" destOrd="0" presId="urn:microsoft.com/office/officeart/2005/8/layout/hierarchy1"/>
    <dgm:cxn modelId="{E4149EED-4459-4BD0-B7C9-86CA00EB8C0C}" type="presParOf" srcId="{4E188882-0741-4D8C-8397-8FD564866C7E}" destId="{C461B0DE-2F40-4B19-AEF9-652786390069}" srcOrd="2" destOrd="0" presId="urn:microsoft.com/office/officeart/2005/8/layout/hierarchy1"/>
    <dgm:cxn modelId="{199D28D6-EAA6-46D9-9C21-A47BAAFB8F84}" type="presParOf" srcId="{4E188882-0741-4D8C-8397-8FD564866C7E}" destId="{D6908527-3E60-4668-BBEC-371A029B744F}" srcOrd="3" destOrd="0" presId="urn:microsoft.com/office/officeart/2005/8/layout/hierarchy1"/>
    <dgm:cxn modelId="{9D1D7AC6-86A6-44BB-8200-FF4D0F4CC02B}" type="presParOf" srcId="{D6908527-3E60-4668-BBEC-371A029B744F}" destId="{46E4A81C-11A5-4D31-B227-112F763B0EE7}" srcOrd="0" destOrd="0" presId="urn:microsoft.com/office/officeart/2005/8/layout/hierarchy1"/>
    <dgm:cxn modelId="{DC8CCA51-6210-43B8-ACD4-C9F60271384D}" type="presParOf" srcId="{46E4A81C-11A5-4D31-B227-112F763B0EE7}" destId="{40DD6717-0EF9-46DD-98FA-51F949BF022E}" srcOrd="0" destOrd="0" presId="urn:microsoft.com/office/officeart/2005/8/layout/hierarchy1"/>
    <dgm:cxn modelId="{C9BBBA51-35C0-420F-A777-3EEA35F532EB}" type="presParOf" srcId="{46E4A81C-11A5-4D31-B227-112F763B0EE7}" destId="{99C5C84D-3E13-4EA0-A6E3-9ED76EEAADDC}" srcOrd="1" destOrd="0" presId="urn:microsoft.com/office/officeart/2005/8/layout/hierarchy1"/>
    <dgm:cxn modelId="{734F8356-7F9F-465D-B26F-76ABF1033DA0}" type="presParOf" srcId="{D6908527-3E60-4668-BBEC-371A029B744F}" destId="{1C8D6396-0A59-4FD6-927F-E862F115857E}" srcOrd="1" destOrd="0" presId="urn:microsoft.com/office/officeart/2005/8/layout/hierarchy1"/>
    <dgm:cxn modelId="{96814BA6-F6AF-4896-BB8E-52E27FCBF031}" type="presParOf" srcId="{1C8D6396-0A59-4FD6-927F-E862F115857E}" destId="{D3B3235C-98A4-44B7-B4C4-32E2B2B087D9}" srcOrd="0" destOrd="0" presId="urn:microsoft.com/office/officeart/2005/8/layout/hierarchy1"/>
    <dgm:cxn modelId="{4AD4D295-6F89-4B9C-AABF-1B87E3D6BC4C}" type="presParOf" srcId="{1C8D6396-0A59-4FD6-927F-E862F115857E}" destId="{DA10E930-8DF0-4E64-B33F-6E7F0B8F1600}" srcOrd="1" destOrd="0" presId="urn:microsoft.com/office/officeart/2005/8/layout/hierarchy1"/>
    <dgm:cxn modelId="{E1B7D482-3B5C-42D1-AA8A-FF1D99D748DB}" type="presParOf" srcId="{DA10E930-8DF0-4E64-B33F-6E7F0B8F1600}" destId="{37E67C2C-68A1-438B-A7BA-DDF655F4F1FE}" srcOrd="0" destOrd="0" presId="urn:microsoft.com/office/officeart/2005/8/layout/hierarchy1"/>
    <dgm:cxn modelId="{A1EBDFA6-EB36-4283-832D-3A16FE83EFA1}" type="presParOf" srcId="{37E67C2C-68A1-438B-A7BA-DDF655F4F1FE}" destId="{778E602E-BB1E-45CD-92F2-CAFFFD2FAA22}" srcOrd="0" destOrd="0" presId="urn:microsoft.com/office/officeart/2005/8/layout/hierarchy1"/>
    <dgm:cxn modelId="{7A67068B-CAE9-41D8-AD45-32AD0D38F3B7}" type="presParOf" srcId="{37E67C2C-68A1-438B-A7BA-DDF655F4F1FE}" destId="{E32E5272-D865-4B70-B651-505C8E60EB0E}" srcOrd="1" destOrd="0" presId="urn:microsoft.com/office/officeart/2005/8/layout/hierarchy1"/>
    <dgm:cxn modelId="{04DB0623-E629-4FB8-97D2-98E43ECB6316}" type="presParOf" srcId="{DA10E930-8DF0-4E64-B33F-6E7F0B8F1600}" destId="{DC4E102F-DD9D-42B9-B092-9F3234A9F15E}" srcOrd="1" destOrd="0" presId="urn:microsoft.com/office/officeart/2005/8/layout/hierarchy1"/>
    <dgm:cxn modelId="{EFA61435-9C53-473C-9FD0-D69536BEDB05}" type="presParOf" srcId="{1C8D6396-0A59-4FD6-927F-E862F115857E}" destId="{C459284F-E5B0-427F-A3CB-E6780E421100}" srcOrd="2" destOrd="0" presId="urn:microsoft.com/office/officeart/2005/8/layout/hierarchy1"/>
    <dgm:cxn modelId="{BE67B758-FEBA-43B5-A3A0-0DC89E06085A}" type="presParOf" srcId="{1C8D6396-0A59-4FD6-927F-E862F115857E}" destId="{3FA9B67E-DCA1-42C7-A750-BAA4441E6487}" srcOrd="3" destOrd="0" presId="urn:microsoft.com/office/officeart/2005/8/layout/hierarchy1"/>
    <dgm:cxn modelId="{5F74E3DD-5875-4253-85F7-5CAE7520D3FD}" type="presParOf" srcId="{3FA9B67E-DCA1-42C7-A750-BAA4441E6487}" destId="{8C2BE2CE-C3F8-43B8-AC35-58A1330E6818}" srcOrd="0" destOrd="0" presId="urn:microsoft.com/office/officeart/2005/8/layout/hierarchy1"/>
    <dgm:cxn modelId="{7FF90856-4A61-4E04-8564-D1149DBC5C29}" type="presParOf" srcId="{8C2BE2CE-C3F8-43B8-AC35-58A1330E6818}" destId="{B42686BD-93B7-4FB4-B554-3CC8F9E81B0F}" srcOrd="0" destOrd="0" presId="urn:microsoft.com/office/officeart/2005/8/layout/hierarchy1"/>
    <dgm:cxn modelId="{B0153842-CE60-48B4-96B9-18C98A585C65}" type="presParOf" srcId="{8C2BE2CE-C3F8-43B8-AC35-58A1330E6818}" destId="{314984C4-7046-47EB-8934-66B08E8D6C01}" srcOrd="1" destOrd="0" presId="urn:microsoft.com/office/officeart/2005/8/layout/hierarchy1"/>
    <dgm:cxn modelId="{FFE641A4-5829-4A6A-AA0C-BAF038CF4A4D}" type="presParOf" srcId="{3FA9B67E-DCA1-42C7-A750-BAA4441E6487}" destId="{50EFB79F-9A6A-4CA4-89BC-A8E9C0ABE4A6}" srcOrd="1" destOrd="0" presId="urn:microsoft.com/office/officeart/2005/8/layout/hierarchy1"/>
    <dgm:cxn modelId="{F0241037-D725-455B-87DF-D9F84FDC0D43}" type="presParOf" srcId="{4E188882-0741-4D8C-8397-8FD564866C7E}" destId="{48411928-126E-4F67-B386-9465715D9CCB}" srcOrd="4" destOrd="0" presId="urn:microsoft.com/office/officeart/2005/8/layout/hierarchy1"/>
    <dgm:cxn modelId="{D74F493D-F24A-4092-964A-14AA10945EC5}" type="presParOf" srcId="{4E188882-0741-4D8C-8397-8FD564866C7E}" destId="{F6D68D48-B2ED-46CE-9585-E582F0A26A88}" srcOrd="5" destOrd="0" presId="urn:microsoft.com/office/officeart/2005/8/layout/hierarchy1"/>
    <dgm:cxn modelId="{37821115-8CF8-4E43-AB1C-63456D1EAAB4}" type="presParOf" srcId="{F6D68D48-B2ED-46CE-9585-E582F0A26A88}" destId="{466264EF-4BED-4F05-A5EA-01F8FB5AEE4A}" srcOrd="0" destOrd="0" presId="urn:microsoft.com/office/officeart/2005/8/layout/hierarchy1"/>
    <dgm:cxn modelId="{EB04DE1C-E297-46D2-9E1A-EF15D932BFBA}" type="presParOf" srcId="{466264EF-4BED-4F05-A5EA-01F8FB5AEE4A}" destId="{EAB30C99-38F0-411D-80CE-8B2B3A4D00F6}" srcOrd="0" destOrd="0" presId="urn:microsoft.com/office/officeart/2005/8/layout/hierarchy1"/>
    <dgm:cxn modelId="{5B394396-9FB0-42C8-AD84-806E31EF0B8F}" type="presParOf" srcId="{466264EF-4BED-4F05-A5EA-01F8FB5AEE4A}" destId="{99648265-B493-402F-86B7-281A385A4B9F}" srcOrd="1" destOrd="0" presId="urn:microsoft.com/office/officeart/2005/8/layout/hierarchy1"/>
    <dgm:cxn modelId="{53BF543D-5C9D-4132-9866-F990EEF3438D}" type="presParOf" srcId="{F6D68D48-B2ED-46CE-9585-E582F0A26A88}" destId="{E4C6A60F-2C8C-4BB6-BE47-F14969C865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45143-EE13-4D5B-99AF-A7C78313F1FD}">
      <dsp:nvSpPr>
        <dsp:cNvPr id="0" name=""/>
        <dsp:cNvSpPr/>
      </dsp:nvSpPr>
      <dsp:spPr>
        <a:xfrm>
          <a:off x="-5376589" y="-823730"/>
          <a:ext cx="6405198" cy="6405198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0DBB3-1C9D-4AEA-B55F-210AEAE9032F}">
      <dsp:nvSpPr>
        <dsp:cNvPr id="0" name=""/>
        <dsp:cNvSpPr/>
      </dsp:nvSpPr>
      <dsp:spPr>
        <a:xfrm>
          <a:off x="333755" y="216286"/>
          <a:ext cx="10316448" cy="4323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З’ясування можливостей батьків дітей виходити на зв’язок</a:t>
          </a:r>
          <a:endParaRPr lang="ru-RU" sz="1400" b="1" kern="1200" dirty="0"/>
        </a:p>
      </dsp:txBody>
      <dsp:txXfrm>
        <a:off x="333755" y="216286"/>
        <a:ext cx="10316448" cy="432383"/>
      </dsp:txXfrm>
    </dsp:sp>
    <dsp:sp modelId="{7CC6621C-2816-4736-9194-F805FCDB85A8}">
      <dsp:nvSpPr>
        <dsp:cNvPr id="0" name=""/>
        <dsp:cNvSpPr/>
      </dsp:nvSpPr>
      <dsp:spPr>
        <a:xfrm>
          <a:off x="63515" y="162238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CE682-9AD0-449F-8424-8692E048A19B}">
      <dsp:nvSpPr>
        <dsp:cNvPr id="0" name=""/>
        <dsp:cNvSpPr/>
      </dsp:nvSpPr>
      <dsp:spPr>
        <a:xfrm>
          <a:off x="725317" y="865242"/>
          <a:ext cx="9924887" cy="4323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Обрання оптимальних каналів комунікації</a:t>
          </a:r>
          <a:endParaRPr lang="ru-RU" sz="1400" b="1" kern="1200" dirty="0"/>
        </a:p>
      </dsp:txBody>
      <dsp:txXfrm>
        <a:off x="725317" y="865242"/>
        <a:ext cx="9924887" cy="432383"/>
      </dsp:txXfrm>
    </dsp:sp>
    <dsp:sp modelId="{C380427E-D6DD-49B1-849C-18CE0292FA5E}">
      <dsp:nvSpPr>
        <dsp:cNvPr id="0" name=""/>
        <dsp:cNvSpPr/>
      </dsp:nvSpPr>
      <dsp:spPr>
        <a:xfrm>
          <a:off x="455077" y="811194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6E3FA-0B41-415A-88D2-781BC191A985}">
      <dsp:nvSpPr>
        <dsp:cNvPr id="0" name=""/>
        <dsp:cNvSpPr/>
      </dsp:nvSpPr>
      <dsp:spPr>
        <a:xfrm>
          <a:off x="939890" y="1513721"/>
          <a:ext cx="9710313" cy="4323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Створення груп із батьками за допомогою месенджерів </a:t>
          </a:r>
          <a:r>
            <a:rPr lang="en-US" sz="1400" b="1" kern="1200" dirty="0"/>
            <a:t>Viber (99%)</a:t>
          </a:r>
          <a:r>
            <a:rPr lang="uk-UA" sz="1400" b="1" kern="1200" dirty="0"/>
            <a:t>,</a:t>
          </a:r>
          <a:r>
            <a:rPr lang="en-US" sz="1400" b="1" kern="1200" dirty="0"/>
            <a:t> Telegram (1%)</a:t>
          </a:r>
          <a:endParaRPr lang="ru-RU" sz="1400" b="1" kern="1200" dirty="0"/>
        </a:p>
      </dsp:txBody>
      <dsp:txXfrm>
        <a:off x="939890" y="1513721"/>
        <a:ext cx="9710313" cy="432383"/>
      </dsp:txXfrm>
    </dsp:sp>
    <dsp:sp modelId="{57F6FAF5-27BD-4760-8A56-9077CDAC1EAC}">
      <dsp:nvSpPr>
        <dsp:cNvPr id="0" name=""/>
        <dsp:cNvSpPr/>
      </dsp:nvSpPr>
      <dsp:spPr>
        <a:xfrm>
          <a:off x="669651" y="1459673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F0BB8-EB35-408A-AB17-92A1DD3328B0}">
      <dsp:nvSpPr>
        <dsp:cNvPr id="0" name=""/>
        <dsp:cNvSpPr/>
      </dsp:nvSpPr>
      <dsp:spPr>
        <a:xfrm>
          <a:off x="1008402" y="2162676"/>
          <a:ext cx="9641801" cy="432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Проведення онлайн-занять та відео-зустрічей за допомогою платформи </a:t>
          </a:r>
          <a:r>
            <a:rPr lang="en-US" sz="1400" b="1" kern="1200" dirty="0"/>
            <a:t>Google Meet (100%)</a:t>
          </a:r>
          <a:endParaRPr lang="ru-RU" sz="1400" b="1" kern="1200" dirty="0"/>
        </a:p>
      </dsp:txBody>
      <dsp:txXfrm>
        <a:off x="1008402" y="2162676"/>
        <a:ext cx="9641801" cy="432383"/>
      </dsp:txXfrm>
    </dsp:sp>
    <dsp:sp modelId="{17775242-7FE0-4ECE-82A6-4F707F121144}">
      <dsp:nvSpPr>
        <dsp:cNvPr id="0" name=""/>
        <dsp:cNvSpPr/>
      </dsp:nvSpPr>
      <dsp:spPr>
        <a:xfrm>
          <a:off x="738162" y="2108629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A30DC-0948-48C5-90A7-F273C3A3EADA}">
      <dsp:nvSpPr>
        <dsp:cNvPr id="0" name=""/>
        <dsp:cNvSpPr/>
      </dsp:nvSpPr>
      <dsp:spPr>
        <a:xfrm>
          <a:off x="939890" y="2811632"/>
          <a:ext cx="9710313" cy="4323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Записування власних відео-занять, відео-роликів, мотиваційних відео, елементів занять та різних видів діяльності</a:t>
          </a:r>
          <a:endParaRPr lang="ru-RU" sz="1400" b="1" kern="1200" dirty="0"/>
        </a:p>
      </dsp:txBody>
      <dsp:txXfrm>
        <a:off x="939890" y="2811632"/>
        <a:ext cx="9710313" cy="432383"/>
      </dsp:txXfrm>
    </dsp:sp>
    <dsp:sp modelId="{CA346AF2-A035-4095-9262-B4C2F5997247}">
      <dsp:nvSpPr>
        <dsp:cNvPr id="0" name=""/>
        <dsp:cNvSpPr/>
      </dsp:nvSpPr>
      <dsp:spPr>
        <a:xfrm>
          <a:off x="669651" y="2757584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23956-0129-4019-88BE-066BCE856C98}">
      <dsp:nvSpPr>
        <dsp:cNvPr id="0" name=""/>
        <dsp:cNvSpPr/>
      </dsp:nvSpPr>
      <dsp:spPr>
        <a:xfrm>
          <a:off x="725317" y="3460111"/>
          <a:ext cx="9924887" cy="4323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Використання доступних ресурсів для роботи з дітьми рекомендованих Міністерством освіти і науки України</a:t>
          </a:r>
          <a:endParaRPr lang="ru-RU" sz="1400" b="1" kern="1200" dirty="0"/>
        </a:p>
      </dsp:txBody>
      <dsp:txXfrm>
        <a:off x="725317" y="3460111"/>
        <a:ext cx="9924887" cy="432383"/>
      </dsp:txXfrm>
    </dsp:sp>
    <dsp:sp modelId="{BD25BA75-D7CF-4709-87FF-1EA277E041A7}">
      <dsp:nvSpPr>
        <dsp:cNvPr id="0" name=""/>
        <dsp:cNvSpPr/>
      </dsp:nvSpPr>
      <dsp:spPr>
        <a:xfrm>
          <a:off x="455077" y="3406063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0A475-39BD-4607-96CB-B4715DB14AA0}">
      <dsp:nvSpPr>
        <dsp:cNvPr id="0" name=""/>
        <dsp:cNvSpPr/>
      </dsp:nvSpPr>
      <dsp:spPr>
        <a:xfrm>
          <a:off x="333755" y="4109067"/>
          <a:ext cx="10316448" cy="4323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20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Отримання зворотного зв’язку та фото чи відео звітів</a:t>
          </a:r>
          <a:endParaRPr lang="ru-RU" sz="1400" b="1" kern="1200" dirty="0"/>
        </a:p>
      </dsp:txBody>
      <dsp:txXfrm>
        <a:off x="333755" y="4109067"/>
        <a:ext cx="10316448" cy="432383"/>
      </dsp:txXfrm>
    </dsp:sp>
    <dsp:sp modelId="{D864EDF7-14D0-4D65-A951-C0EF64EE912C}">
      <dsp:nvSpPr>
        <dsp:cNvPr id="0" name=""/>
        <dsp:cNvSpPr/>
      </dsp:nvSpPr>
      <dsp:spPr>
        <a:xfrm>
          <a:off x="63515" y="4055019"/>
          <a:ext cx="540478" cy="540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7F8D4-21E4-40CC-AE03-0AD194A0EA3F}">
      <dsp:nvSpPr>
        <dsp:cNvPr id="0" name=""/>
        <dsp:cNvSpPr/>
      </dsp:nvSpPr>
      <dsp:spPr>
        <a:xfrm>
          <a:off x="536" y="225017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solidFill>
                <a:schemeClr val="accent4">
                  <a:lumMod val="50000"/>
                </a:schemeClr>
              </a:solidFill>
            </a:rPr>
            <a:t>Синхронне навчання</a:t>
          </a:r>
          <a:endParaRPr lang="ru-RU" sz="3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9018" y="253499"/>
        <a:ext cx="3832825" cy="915483"/>
      </dsp:txXfrm>
    </dsp:sp>
    <dsp:sp modelId="{FEDE145E-30FA-48FD-94C8-AA353A653A98}">
      <dsp:nvSpPr>
        <dsp:cNvPr id="0" name=""/>
        <dsp:cNvSpPr/>
      </dsp:nvSpPr>
      <dsp:spPr>
        <a:xfrm rot="5400000">
          <a:off x="1860342" y="1282553"/>
          <a:ext cx="170178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108C4-5C99-434F-A2DA-9D40989BC5CF}">
      <dsp:nvSpPr>
        <dsp:cNvPr id="0" name=""/>
        <dsp:cNvSpPr/>
      </dsp:nvSpPr>
      <dsp:spPr>
        <a:xfrm>
          <a:off x="536" y="1537821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Онлайн-заняття (50%)</a:t>
          </a:r>
          <a:endParaRPr lang="ru-RU" sz="1800" kern="1200" dirty="0"/>
        </a:p>
      </dsp:txBody>
      <dsp:txXfrm>
        <a:off x="29018" y="1566303"/>
        <a:ext cx="3832825" cy="915483"/>
      </dsp:txXfrm>
    </dsp:sp>
    <dsp:sp modelId="{2C52C2A6-60D4-4B24-8FB3-B0C372ADBC74}">
      <dsp:nvSpPr>
        <dsp:cNvPr id="0" name=""/>
        <dsp:cNvSpPr/>
      </dsp:nvSpPr>
      <dsp:spPr>
        <a:xfrm rot="5400000">
          <a:off x="1860342" y="2595357"/>
          <a:ext cx="170178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198633"/>
            <a:satOff val="115"/>
            <a:lumOff val="1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B03E2-B716-460C-AC9C-2D0484BB9CD2}">
      <dsp:nvSpPr>
        <dsp:cNvPr id="0" name=""/>
        <dsp:cNvSpPr/>
      </dsp:nvSpPr>
      <dsp:spPr>
        <a:xfrm>
          <a:off x="536" y="2850625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248299"/>
            <a:satOff val="641"/>
            <a:lumOff val="139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48299"/>
              <a:satOff val="641"/>
              <a:lumOff val="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Використовуємо платформу </a:t>
          </a:r>
          <a:r>
            <a:rPr lang="en-US" sz="1800" kern="1200" dirty="0"/>
            <a:t>Google Meet (100%)</a:t>
          </a:r>
        </a:p>
      </dsp:txBody>
      <dsp:txXfrm>
        <a:off x="29018" y="2879107"/>
        <a:ext cx="3832825" cy="915483"/>
      </dsp:txXfrm>
    </dsp:sp>
    <dsp:sp modelId="{1B6D0849-2789-4F2D-998F-AC11F99F505D}">
      <dsp:nvSpPr>
        <dsp:cNvPr id="0" name=""/>
        <dsp:cNvSpPr/>
      </dsp:nvSpPr>
      <dsp:spPr>
        <a:xfrm rot="5400000">
          <a:off x="1860342" y="3908161"/>
          <a:ext cx="170178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397266"/>
            <a:satOff val="230"/>
            <a:lumOff val="2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A0940-4B33-4EE4-80A6-25D276AF6B2A}">
      <dsp:nvSpPr>
        <dsp:cNvPr id="0" name=""/>
        <dsp:cNvSpPr/>
      </dsp:nvSpPr>
      <dsp:spPr>
        <a:xfrm>
          <a:off x="536" y="4163429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496599"/>
            <a:satOff val="1282"/>
            <a:lumOff val="27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496599"/>
              <a:satOff val="1282"/>
              <a:lumOff val="2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Онлайн-заняття з дітьми молодшого та середнього віку проводимо не більше – 10 хвилин, старшого віку – 15 хвилин</a:t>
          </a:r>
          <a:endParaRPr lang="ru-RU" sz="1800" kern="1200" dirty="0"/>
        </a:p>
      </dsp:txBody>
      <dsp:txXfrm>
        <a:off x="29018" y="4191911"/>
        <a:ext cx="3832825" cy="915483"/>
      </dsp:txXfrm>
    </dsp:sp>
    <dsp:sp modelId="{4B7BA909-2381-4603-8377-AA5504C67D4C}">
      <dsp:nvSpPr>
        <dsp:cNvPr id="0" name=""/>
        <dsp:cNvSpPr/>
      </dsp:nvSpPr>
      <dsp:spPr>
        <a:xfrm>
          <a:off x="4407318" y="225017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solidFill>
                <a:schemeClr val="accent4">
                  <a:lumMod val="50000"/>
                </a:schemeClr>
              </a:solidFill>
            </a:rPr>
            <a:t>Асинхронне навчання</a:t>
          </a:r>
          <a:endParaRPr lang="ru-RU" sz="3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435800" y="253499"/>
        <a:ext cx="3832825" cy="915483"/>
      </dsp:txXfrm>
    </dsp:sp>
    <dsp:sp modelId="{EB18BF46-8D85-44C8-A532-B513882F418F}">
      <dsp:nvSpPr>
        <dsp:cNvPr id="0" name=""/>
        <dsp:cNvSpPr/>
      </dsp:nvSpPr>
      <dsp:spPr>
        <a:xfrm rot="5327792">
          <a:off x="6280894" y="1282553"/>
          <a:ext cx="170215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595899"/>
            <a:satOff val="346"/>
            <a:lumOff val="3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AD9DE-5DE5-4EE2-A084-8072F846345A}">
      <dsp:nvSpPr>
        <dsp:cNvPr id="0" name=""/>
        <dsp:cNvSpPr/>
      </dsp:nvSpPr>
      <dsp:spPr>
        <a:xfrm>
          <a:off x="4434896" y="1537821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744898"/>
            <a:satOff val="1922"/>
            <a:lumOff val="41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744898"/>
              <a:satOff val="1922"/>
              <a:lumOff val="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Відео заняття (50%)</a:t>
          </a:r>
          <a:endParaRPr lang="uk-UA" sz="1800" kern="1200" dirty="0"/>
        </a:p>
      </dsp:txBody>
      <dsp:txXfrm>
        <a:off x="4463378" y="1566303"/>
        <a:ext cx="3832825" cy="915483"/>
      </dsp:txXfrm>
    </dsp:sp>
    <dsp:sp modelId="{F9E57139-0F8F-472E-9167-671FDECF8C42}">
      <dsp:nvSpPr>
        <dsp:cNvPr id="0" name=""/>
        <dsp:cNvSpPr/>
      </dsp:nvSpPr>
      <dsp:spPr>
        <a:xfrm rot="5400000">
          <a:off x="6294702" y="2595357"/>
          <a:ext cx="170178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794532"/>
            <a:satOff val="461"/>
            <a:lumOff val="4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960F6-F0BE-477A-8821-25AD26848877}">
      <dsp:nvSpPr>
        <dsp:cNvPr id="0" name=""/>
        <dsp:cNvSpPr/>
      </dsp:nvSpPr>
      <dsp:spPr>
        <a:xfrm>
          <a:off x="4434896" y="2850625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993198"/>
            <a:satOff val="2563"/>
            <a:lumOff val="557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993198"/>
              <a:satOff val="2563"/>
              <a:lumOff val="5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Створюємо власні відео заняття, відео ролики та ін.</a:t>
          </a:r>
        </a:p>
      </dsp:txBody>
      <dsp:txXfrm>
        <a:off x="4463378" y="2879107"/>
        <a:ext cx="3832825" cy="915483"/>
      </dsp:txXfrm>
    </dsp:sp>
    <dsp:sp modelId="{32B2492E-4FB4-4442-A305-B9FEFC513086}">
      <dsp:nvSpPr>
        <dsp:cNvPr id="0" name=""/>
        <dsp:cNvSpPr/>
      </dsp:nvSpPr>
      <dsp:spPr>
        <a:xfrm rot="5400000">
          <a:off x="6294702" y="3908161"/>
          <a:ext cx="170178" cy="1701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F7DA4-938C-4507-BA5C-3A5A85A84CF6}">
      <dsp:nvSpPr>
        <dsp:cNvPr id="0" name=""/>
        <dsp:cNvSpPr/>
      </dsp:nvSpPr>
      <dsp:spPr>
        <a:xfrm>
          <a:off x="4434896" y="4163429"/>
          <a:ext cx="3889789" cy="97244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241497"/>
            <a:satOff val="3204"/>
            <a:lumOff val="69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1241497"/>
              <a:satOff val="3204"/>
              <a:lumOff val="6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Використовуємо  електронні методичні розробки рекомендовані МОН України</a:t>
          </a:r>
          <a:endParaRPr lang="ru-RU" sz="1800" kern="1200" dirty="0"/>
        </a:p>
      </dsp:txBody>
      <dsp:txXfrm>
        <a:off x="4463378" y="4191911"/>
        <a:ext cx="3832825" cy="915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26F13-E082-460B-AB93-F95383CF6EAB}">
      <dsp:nvSpPr>
        <dsp:cNvPr id="0" name=""/>
        <dsp:cNvSpPr/>
      </dsp:nvSpPr>
      <dsp:spPr>
        <a:xfrm rot="16200000">
          <a:off x="1709728" y="485613"/>
          <a:ext cx="3002732" cy="203150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4202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Розміщено на сайті ЗДО рекомендації для батьків</a:t>
          </a:r>
          <a:endParaRPr lang="ru-RU" sz="2100" kern="1200" dirty="0"/>
        </a:p>
      </dsp:txBody>
      <dsp:txXfrm rot="5400000">
        <a:off x="2195342" y="600545"/>
        <a:ext cx="2031504" cy="1801640"/>
      </dsp:txXfrm>
    </dsp:sp>
    <dsp:sp modelId="{91580FAA-3996-4CC0-AE6B-19484E5BB02E}">
      <dsp:nvSpPr>
        <dsp:cNvPr id="0" name=""/>
        <dsp:cNvSpPr/>
      </dsp:nvSpPr>
      <dsp:spPr>
        <a:xfrm rot="16200000">
          <a:off x="-372388" y="485613"/>
          <a:ext cx="3002732" cy="203150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4202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Створено спільноти із батьками, вихователями, адміністрацією</a:t>
          </a:r>
          <a:endParaRPr lang="ru-RU" sz="2100" kern="1200" dirty="0"/>
        </a:p>
      </dsp:txBody>
      <dsp:txXfrm rot="5400000">
        <a:off x="113226" y="600545"/>
        <a:ext cx="2031504" cy="1801640"/>
      </dsp:txXfrm>
    </dsp:sp>
    <dsp:sp modelId="{635BD33D-FE08-4245-A427-CA143BF2088F}">
      <dsp:nvSpPr>
        <dsp:cNvPr id="0" name=""/>
        <dsp:cNvSpPr/>
      </dsp:nvSpPr>
      <dsp:spPr>
        <a:xfrm rot="16200000">
          <a:off x="3882901" y="485613"/>
          <a:ext cx="3002732" cy="203150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4202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Надання інформаційно-освітніх та психолого- педагогічних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послуг</a:t>
          </a:r>
          <a:endParaRPr lang="ru-RU" sz="2100" kern="1200" dirty="0"/>
        </a:p>
      </dsp:txBody>
      <dsp:txXfrm rot="5400000">
        <a:off x="4368515" y="600545"/>
        <a:ext cx="2031504" cy="1801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E2350-15BF-4894-97FB-8C38913AE8FB}">
      <dsp:nvSpPr>
        <dsp:cNvPr id="0" name=""/>
        <dsp:cNvSpPr/>
      </dsp:nvSpPr>
      <dsp:spPr>
        <a:xfrm>
          <a:off x="264" y="252543"/>
          <a:ext cx="937151" cy="9371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педагог</a:t>
          </a:r>
          <a:endParaRPr lang="ru-RU" sz="1400" kern="1200" dirty="0"/>
        </a:p>
      </dsp:txBody>
      <dsp:txXfrm>
        <a:off x="137507" y="389786"/>
        <a:ext cx="662665" cy="662665"/>
      </dsp:txXfrm>
    </dsp:sp>
    <dsp:sp modelId="{5FF0D71D-54EC-4711-A2B8-FB487A433A7C}">
      <dsp:nvSpPr>
        <dsp:cNvPr id="0" name=""/>
        <dsp:cNvSpPr/>
      </dsp:nvSpPr>
      <dsp:spPr>
        <a:xfrm>
          <a:off x="1013513" y="449345"/>
          <a:ext cx="543547" cy="543547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085560" y="657197"/>
        <a:ext cx="399453" cy="127843"/>
      </dsp:txXfrm>
    </dsp:sp>
    <dsp:sp modelId="{800429D8-60CE-48F9-B284-A55CD6F5D65D}">
      <dsp:nvSpPr>
        <dsp:cNvPr id="0" name=""/>
        <dsp:cNvSpPr/>
      </dsp:nvSpPr>
      <dsp:spPr>
        <a:xfrm>
          <a:off x="1633157" y="252543"/>
          <a:ext cx="937151" cy="9371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батьки</a:t>
          </a:r>
          <a:endParaRPr lang="ru-RU" sz="1400" kern="1200" dirty="0"/>
        </a:p>
      </dsp:txBody>
      <dsp:txXfrm>
        <a:off x="1770400" y="389786"/>
        <a:ext cx="662665" cy="662665"/>
      </dsp:txXfrm>
    </dsp:sp>
    <dsp:sp modelId="{B1BD10D4-5AAB-41F9-AA9B-BEA733AA603F}">
      <dsp:nvSpPr>
        <dsp:cNvPr id="0" name=""/>
        <dsp:cNvSpPr/>
      </dsp:nvSpPr>
      <dsp:spPr>
        <a:xfrm>
          <a:off x="2646405" y="449345"/>
          <a:ext cx="543547" cy="543547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718452" y="657197"/>
        <a:ext cx="399453" cy="127843"/>
      </dsp:txXfrm>
    </dsp:sp>
    <dsp:sp modelId="{56736764-C51B-4AC9-917A-14BDD85B71D0}">
      <dsp:nvSpPr>
        <dsp:cNvPr id="0" name=""/>
        <dsp:cNvSpPr/>
      </dsp:nvSpPr>
      <dsp:spPr>
        <a:xfrm>
          <a:off x="3266050" y="252543"/>
          <a:ext cx="937151" cy="9371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діти</a:t>
          </a:r>
          <a:endParaRPr lang="ru-RU" sz="1400" kern="1200" dirty="0"/>
        </a:p>
      </dsp:txBody>
      <dsp:txXfrm>
        <a:off x="3403293" y="389786"/>
        <a:ext cx="662665" cy="662665"/>
      </dsp:txXfrm>
    </dsp:sp>
    <dsp:sp modelId="{86F82A82-D647-4421-9014-512748CF6ECE}">
      <dsp:nvSpPr>
        <dsp:cNvPr id="0" name=""/>
        <dsp:cNvSpPr/>
      </dsp:nvSpPr>
      <dsp:spPr>
        <a:xfrm>
          <a:off x="4279298" y="449345"/>
          <a:ext cx="543547" cy="543547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4351345" y="561316"/>
        <a:ext cx="399453" cy="319605"/>
      </dsp:txXfrm>
    </dsp:sp>
    <dsp:sp modelId="{E64E0546-5C36-4AC3-8DF5-FBB66E597DBA}">
      <dsp:nvSpPr>
        <dsp:cNvPr id="0" name=""/>
        <dsp:cNvSpPr/>
      </dsp:nvSpPr>
      <dsp:spPr>
        <a:xfrm>
          <a:off x="4898943" y="165463"/>
          <a:ext cx="1222917" cy="11113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Учасники освітнього процесу</a:t>
          </a:r>
          <a:endParaRPr lang="ru-RU" sz="1400" kern="1200" dirty="0"/>
        </a:p>
      </dsp:txBody>
      <dsp:txXfrm>
        <a:off x="5078035" y="328211"/>
        <a:ext cx="864733" cy="7858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84081-1830-4F3E-B655-3C8767BE9326}">
      <dsp:nvSpPr>
        <dsp:cNvPr id="0" name=""/>
        <dsp:cNvSpPr/>
      </dsp:nvSpPr>
      <dsp:spPr>
        <a:xfrm rot="5400000">
          <a:off x="277270" y="2268605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11F79-C5DD-46C3-BBFB-0A101BCDF275}">
      <dsp:nvSpPr>
        <dsp:cNvPr id="0" name=""/>
        <dsp:cNvSpPr/>
      </dsp:nvSpPr>
      <dsp:spPr>
        <a:xfrm>
          <a:off x="139284" y="2679586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Перехід із прямої моделі навчання та тренерську</a:t>
          </a:r>
          <a:endParaRPr lang="ru-RU" sz="1500" kern="1200" dirty="0"/>
        </a:p>
      </dsp:txBody>
      <dsp:txXfrm>
        <a:off x="139284" y="2679586"/>
        <a:ext cx="1241816" cy="1088525"/>
      </dsp:txXfrm>
    </dsp:sp>
    <dsp:sp modelId="{5B903D1E-2B6D-4DB4-BB01-225088FBC7FC}">
      <dsp:nvSpPr>
        <dsp:cNvPr id="0" name=""/>
        <dsp:cNvSpPr/>
      </dsp:nvSpPr>
      <dsp:spPr>
        <a:xfrm>
          <a:off x="1146795" y="2167339"/>
          <a:ext cx="234305" cy="23430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A1231-E55D-4BEF-BB4E-C00CC0E13046}">
      <dsp:nvSpPr>
        <dsp:cNvPr id="0" name=""/>
        <dsp:cNvSpPr/>
      </dsp:nvSpPr>
      <dsp:spPr>
        <a:xfrm rot="5400000">
          <a:off x="1797496" y="1892424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375C3-6134-4A5B-84D0-6E2648919B40}">
      <dsp:nvSpPr>
        <dsp:cNvPr id="0" name=""/>
        <dsp:cNvSpPr/>
      </dsp:nvSpPr>
      <dsp:spPr>
        <a:xfrm>
          <a:off x="1659510" y="2303405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Батьки – партнери у навчанні</a:t>
          </a:r>
          <a:endParaRPr lang="ru-RU" sz="1500" kern="1200" dirty="0"/>
        </a:p>
      </dsp:txBody>
      <dsp:txXfrm>
        <a:off x="1659510" y="2303405"/>
        <a:ext cx="1241816" cy="1088525"/>
      </dsp:txXfrm>
    </dsp:sp>
    <dsp:sp modelId="{990CD26C-6AEF-458C-85FF-E85353DEB1B0}">
      <dsp:nvSpPr>
        <dsp:cNvPr id="0" name=""/>
        <dsp:cNvSpPr/>
      </dsp:nvSpPr>
      <dsp:spPr>
        <a:xfrm>
          <a:off x="2667021" y="1791158"/>
          <a:ext cx="234305" cy="234305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09DC5-D0EC-4DA5-9D99-B36D284BC60D}">
      <dsp:nvSpPr>
        <dsp:cNvPr id="0" name=""/>
        <dsp:cNvSpPr/>
      </dsp:nvSpPr>
      <dsp:spPr>
        <a:xfrm rot="5400000">
          <a:off x="3317722" y="1516243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ACD63-7D05-4226-88A4-39C2FE4E7540}">
      <dsp:nvSpPr>
        <dsp:cNvPr id="0" name=""/>
        <dsp:cNvSpPr/>
      </dsp:nvSpPr>
      <dsp:spPr>
        <a:xfrm>
          <a:off x="3179736" y="1927223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Синхронне, асинхронне навчання</a:t>
          </a:r>
          <a:endParaRPr lang="ru-RU" sz="1500" kern="1200" dirty="0"/>
        </a:p>
      </dsp:txBody>
      <dsp:txXfrm>
        <a:off x="3179736" y="1927223"/>
        <a:ext cx="1241816" cy="1088525"/>
      </dsp:txXfrm>
    </dsp:sp>
    <dsp:sp modelId="{D2DC9D47-1EBB-4661-8B05-2597B2853EF9}">
      <dsp:nvSpPr>
        <dsp:cNvPr id="0" name=""/>
        <dsp:cNvSpPr/>
      </dsp:nvSpPr>
      <dsp:spPr>
        <a:xfrm>
          <a:off x="4187247" y="1414976"/>
          <a:ext cx="234305" cy="23430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5B8FA-1883-405B-BA63-071006596A67}">
      <dsp:nvSpPr>
        <dsp:cNvPr id="0" name=""/>
        <dsp:cNvSpPr/>
      </dsp:nvSpPr>
      <dsp:spPr>
        <a:xfrm rot="5400000">
          <a:off x="4837948" y="1140061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7B230-D03B-47A6-A612-3491DFD62893}">
      <dsp:nvSpPr>
        <dsp:cNvPr id="0" name=""/>
        <dsp:cNvSpPr/>
      </dsp:nvSpPr>
      <dsp:spPr>
        <a:xfrm>
          <a:off x="4699962" y="1551042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Групові (10%) та індивідуальні заняття (90%)</a:t>
          </a:r>
          <a:endParaRPr lang="ru-RU" sz="1500" kern="1200" dirty="0"/>
        </a:p>
      </dsp:txBody>
      <dsp:txXfrm>
        <a:off x="4699962" y="1551042"/>
        <a:ext cx="1241816" cy="1088525"/>
      </dsp:txXfrm>
    </dsp:sp>
    <dsp:sp modelId="{849D13C0-EC82-4C42-99AB-2302359ECA27}">
      <dsp:nvSpPr>
        <dsp:cNvPr id="0" name=""/>
        <dsp:cNvSpPr/>
      </dsp:nvSpPr>
      <dsp:spPr>
        <a:xfrm>
          <a:off x="5707473" y="1038795"/>
          <a:ext cx="234305" cy="234305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0A822-86AA-4AFA-9B59-D149E9428205}">
      <dsp:nvSpPr>
        <dsp:cNvPr id="0" name=""/>
        <dsp:cNvSpPr/>
      </dsp:nvSpPr>
      <dsp:spPr>
        <a:xfrm rot="5400000">
          <a:off x="6358174" y="763880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9375B-3FB7-4657-BD8E-38EBAE46406B}">
      <dsp:nvSpPr>
        <dsp:cNvPr id="0" name=""/>
        <dsp:cNvSpPr/>
      </dsp:nvSpPr>
      <dsp:spPr>
        <a:xfrm>
          <a:off x="6220188" y="1174860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Насамперед безпека та здоров’я дитини з ООП </a:t>
          </a:r>
          <a:endParaRPr lang="ru-RU" sz="1500" kern="1200" dirty="0"/>
        </a:p>
      </dsp:txBody>
      <dsp:txXfrm>
        <a:off x="6220188" y="1174860"/>
        <a:ext cx="1241816" cy="1088525"/>
      </dsp:txXfrm>
    </dsp:sp>
    <dsp:sp modelId="{9F7214A9-FEFD-439E-934D-6D28BE9B544C}">
      <dsp:nvSpPr>
        <dsp:cNvPr id="0" name=""/>
        <dsp:cNvSpPr/>
      </dsp:nvSpPr>
      <dsp:spPr>
        <a:xfrm>
          <a:off x="7227699" y="662613"/>
          <a:ext cx="234305" cy="234305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AE101-FC21-4F84-B30C-297259F4580A}">
      <dsp:nvSpPr>
        <dsp:cNvPr id="0" name=""/>
        <dsp:cNvSpPr/>
      </dsp:nvSpPr>
      <dsp:spPr>
        <a:xfrm rot="5400000">
          <a:off x="7878401" y="387698"/>
          <a:ext cx="826638" cy="13755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58127-0730-4055-9226-29FAD3E35A95}">
      <dsp:nvSpPr>
        <dsp:cNvPr id="0" name=""/>
        <dsp:cNvSpPr/>
      </dsp:nvSpPr>
      <dsp:spPr>
        <a:xfrm>
          <a:off x="7740414" y="798679"/>
          <a:ext cx="1241816" cy="108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Зворотній зв’язок з дитиною та батьками</a:t>
          </a:r>
          <a:endParaRPr lang="ru-RU" sz="1500" kern="1200" dirty="0"/>
        </a:p>
      </dsp:txBody>
      <dsp:txXfrm>
        <a:off x="7740414" y="798679"/>
        <a:ext cx="1241816" cy="10885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14399-015F-4C06-A4F4-E4396EBDCED0}">
      <dsp:nvSpPr>
        <dsp:cNvPr id="0" name=""/>
        <dsp:cNvSpPr/>
      </dsp:nvSpPr>
      <dsp:spPr>
        <a:xfrm>
          <a:off x="3115253" y="1669283"/>
          <a:ext cx="1274901" cy="1193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Організація надання методичної підтримки</a:t>
          </a:r>
          <a:endParaRPr lang="ru-RU" sz="1400" kern="1200" dirty="0"/>
        </a:p>
      </dsp:txBody>
      <dsp:txXfrm>
        <a:off x="3301958" y="1844022"/>
        <a:ext cx="901491" cy="843713"/>
      </dsp:txXfrm>
    </dsp:sp>
    <dsp:sp modelId="{9C3BB2D3-7627-49AD-822C-7DA4C8918E3E}">
      <dsp:nvSpPr>
        <dsp:cNvPr id="0" name=""/>
        <dsp:cNvSpPr/>
      </dsp:nvSpPr>
      <dsp:spPr>
        <a:xfrm rot="16393847">
          <a:off x="3694695" y="1281926"/>
          <a:ext cx="204354" cy="402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3723620" y="1393122"/>
        <a:ext cx="143048" cy="241777"/>
      </dsp:txXfrm>
    </dsp:sp>
    <dsp:sp modelId="{0687FF5C-E995-4EE8-98E2-07BD6DA77149}">
      <dsp:nvSpPr>
        <dsp:cNvPr id="0" name=""/>
        <dsp:cNvSpPr/>
      </dsp:nvSpPr>
      <dsp:spPr>
        <a:xfrm>
          <a:off x="3095349" y="-71687"/>
          <a:ext cx="1501969" cy="1357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Viber</a:t>
          </a:r>
          <a:r>
            <a:rPr lang="uk-UA" sz="1400" kern="1200" dirty="0"/>
            <a:t> група «Педагоги»</a:t>
          </a:r>
          <a:r>
            <a:rPr lang="en-US" sz="1400" kern="1200" dirty="0"/>
            <a:t> </a:t>
          </a:r>
          <a:endParaRPr lang="ru-RU" sz="1400" kern="1200" dirty="0"/>
        </a:p>
      </dsp:txBody>
      <dsp:txXfrm>
        <a:off x="3315307" y="127147"/>
        <a:ext cx="1062053" cy="960053"/>
      </dsp:txXfrm>
    </dsp:sp>
    <dsp:sp modelId="{3D774954-BD77-4754-800E-9DE916192910}">
      <dsp:nvSpPr>
        <dsp:cNvPr id="0" name=""/>
        <dsp:cNvSpPr/>
      </dsp:nvSpPr>
      <dsp:spPr>
        <a:xfrm rot="20536524">
          <a:off x="4440534" y="1808187"/>
          <a:ext cx="227591" cy="402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442155" y="1899172"/>
        <a:ext cx="159314" cy="241777"/>
      </dsp:txXfrm>
    </dsp:sp>
    <dsp:sp modelId="{D6BDB4F9-79ED-4199-B6E3-32326E6AEBBC}">
      <dsp:nvSpPr>
        <dsp:cNvPr id="0" name=""/>
        <dsp:cNvSpPr/>
      </dsp:nvSpPr>
      <dsp:spPr>
        <a:xfrm>
          <a:off x="4713259" y="1083326"/>
          <a:ext cx="1530425" cy="12619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Відео конференцій </a:t>
          </a:r>
          <a:r>
            <a:rPr lang="en-US" sz="1400" kern="1200" dirty="0"/>
            <a:t>Google Meet</a:t>
          </a:r>
          <a:endParaRPr lang="ru-RU" sz="1400" kern="1200" dirty="0"/>
        </a:p>
      </dsp:txBody>
      <dsp:txXfrm>
        <a:off x="4937385" y="1268134"/>
        <a:ext cx="1082173" cy="892330"/>
      </dsp:txXfrm>
    </dsp:sp>
    <dsp:sp modelId="{4996D09C-64D6-4BC5-82AA-AEA5F9EB32E4}">
      <dsp:nvSpPr>
        <dsp:cNvPr id="0" name=""/>
        <dsp:cNvSpPr/>
      </dsp:nvSpPr>
      <dsp:spPr>
        <a:xfrm rot="2803232">
          <a:off x="4212788" y="2713956"/>
          <a:ext cx="303178" cy="402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227088" y="2761440"/>
        <a:ext cx="212225" cy="241777"/>
      </dsp:txXfrm>
    </dsp:sp>
    <dsp:sp modelId="{16DFAA52-4EDF-4B85-873A-6274AC66965E}">
      <dsp:nvSpPr>
        <dsp:cNvPr id="0" name=""/>
        <dsp:cNvSpPr/>
      </dsp:nvSpPr>
      <dsp:spPr>
        <a:xfrm>
          <a:off x="4324408" y="2978688"/>
          <a:ext cx="1383901" cy="12582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Телефонний режим</a:t>
          </a:r>
          <a:endParaRPr lang="ru-RU" sz="1400" kern="1200" dirty="0"/>
        </a:p>
      </dsp:txBody>
      <dsp:txXfrm>
        <a:off x="4527076" y="3162951"/>
        <a:ext cx="978565" cy="889698"/>
      </dsp:txXfrm>
    </dsp:sp>
    <dsp:sp modelId="{0722CFF2-F0F4-4FB9-8072-09E3B258190C}">
      <dsp:nvSpPr>
        <dsp:cNvPr id="0" name=""/>
        <dsp:cNvSpPr/>
      </dsp:nvSpPr>
      <dsp:spPr>
        <a:xfrm rot="8293882">
          <a:off x="2934108" y="2660523"/>
          <a:ext cx="302263" cy="402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10800000">
        <a:off x="3013264" y="2710913"/>
        <a:ext cx="211584" cy="241777"/>
      </dsp:txXfrm>
    </dsp:sp>
    <dsp:sp modelId="{71A1F1F1-2BE0-4BF7-8838-F73A44A37093}">
      <dsp:nvSpPr>
        <dsp:cNvPr id="0" name=""/>
        <dsp:cNvSpPr/>
      </dsp:nvSpPr>
      <dsp:spPr>
        <a:xfrm>
          <a:off x="1594842" y="2871943"/>
          <a:ext cx="1496896" cy="13054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Електронна пошта та сайт закладу</a:t>
          </a:r>
          <a:endParaRPr lang="ru-RU" sz="1400" kern="1200" dirty="0"/>
        </a:p>
      </dsp:txBody>
      <dsp:txXfrm>
        <a:off x="1814057" y="3063117"/>
        <a:ext cx="1058466" cy="923070"/>
      </dsp:txXfrm>
    </dsp:sp>
    <dsp:sp modelId="{2203F0FC-A5EF-4D7A-8F4B-A79AAF07B4A9}">
      <dsp:nvSpPr>
        <dsp:cNvPr id="0" name=""/>
        <dsp:cNvSpPr/>
      </dsp:nvSpPr>
      <dsp:spPr>
        <a:xfrm rot="12051979">
          <a:off x="2769767" y="1744929"/>
          <a:ext cx="289707" cy="402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10800000">
        <a:off x="2853829" y="1841000"/>
        <a:ext cx="202795" cy="241777"/>
      </dsp:txXfrm>
    </dsp:sp>
    <dsp:sp modelId="{5288D9BB-4B82-48FF-8FC3-E19D178C88EA}">
      <dsp:nvSpPr>
        <dsp:cNvPr id="0" name=""/>
        <dsp:cNvSpPr/>
      </dsp:nvSpPr>
      <dsp:spPr>
        <a:xfrm>
          <a:off x="1333680" y="979901"/>
          <a:ext cx="1370912" cy="125031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Офлайн</a:t>
          </a:r>
          <a:r>
            <a:rPr lang="uk-UA" sz="1400" kern="1200" dirty="0"/>
            <a:t> зустрічі</a:t>
          </a:r>
          <a:endParaRPr lang="ru-RU" sz="1400" kern="1200" dirty="0"/>
        </a:p>
      </dsp:txBody>
      <dsp:txXfrm>
        <a:off x="1534445" y="1163006"/>
        <a:ext cx="969382" cy="8841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CF12A-46CA-4F91-B95D-2450974A53FF}">
      <dsp:nvSpPr>
        <dsp:cNvPr id="0" name=""/>
        <dsp:cNvSpPr/>
      </dsp:nvSpPr>
      <dsp:spPr>
        <a:xfrm rot="16200000">
          <a:off x="1144184" y="-1144184"/>
          <a:ext cx="2425689" cy="4714058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Покращення якості освітнього процесу</a:t>
          </a:r>
          <a:endParaRPr lang="ru-RU" sz="3000" kern="1200" dirty="0"/>
        </a:p>
      </dsp:txBody>
      <dsp:txXfrm rot="5400000">
        <a:off x="0" y="0"/>
        <a:ext cx="4714058" cy="1819266"/>
      </dsp:txXfrm>
    </dsp:sp>
    <dsp:sp modelId="{80A07270-7BDD-4578-8D4C-752FE7F18D99}">
      <dsp:nvSpPr>
        <dsp:cNvPr id="0" name=""/>
        <dsp:cNvSpPr/>
      </dsp:nvSpPr>
      <dsp:spPr>
        <a:xfrm>
          <a:off x="4714058" y="0"/>
          <a:ext cx="4714058" cy="2425689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Підвищення кваліфікації педагогічних працівників</a:t>
          </a:r>
          <a:endParaRPr lang="ru-RU" sz="3000" kern="1200" dirty="0"/>
        </a:p>
      </dsp:txBody>
      <dsp:txXfrm>
        <a:off x="4714058" y="0"/>
        <a:ext cx="4714058" cy="1819266"/>
      </dsp:txXfrm>
    </dsp:sp>
    <dsp:sp modelId="{C88B0E7E-1958-45FB-B515-FF28B5D57BB8}">
      <dsp:nvSpPr>
        <dsp:cNvPr id="0" name=""/>
        <dsp:cNvSpPr/>
      </dsp:nvSpPr>
      <dsp:spPr>
        <a:xfrm rot="10800000">
          <a:off x="0" y="2425689"/>
          <a:ext cx="4714058" cy="242568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Розвиток професійних </a:t>
          </a:r>
          <a:r>
            <a:rPr lang="uk-UA" sz="3000" kern="1200" dirty="0" err="1"/>
            <a:t>компетентностей</a:t>
          </a:r>
          <a:r>
            <a:rPr lang="uk-UA" sz="3000" kern="1200" dirty="0"/>
            <a:t> педагогів в умовах воєнного стану</a:t>
          </a:r>
          <a:endParaRPr lang="ru-RU" sz="3000" kern="1200" dirty="0"/>
        </a:p>
      </dsp:txBody>
      <dsp:txXfrm rot="10800000">
        <a:off x="0" y="3032111"/>
        <a:ext cx="4714058" cy="1819266"/>
      </dsp:txXfrm>
    </dsp:sp>
    <dsp:sp modelId="{D5DF6623-0F21-4F10-9CBA-16C6547A0573}">
      <dsp:nvSpPr>
        <dsp:cNvPr id="0" name=""/>
        <dsp:cNvSpPr/>
      </dsp:nvSpPr>
      <dsp:spPr>
        <a:xfrm rot="5400000">
          <a:off x="5858243" y="1281504"/>
          <a:ext cx="2425689" cy="4714058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Здійснення освітнього процесу в дистанційному форматі</a:t>
          </a:r>
          <a:endParaRPr lang="ru-RU" sz="3000" kern="1200" dirty="0"/>
        </a:p>
      </dsp:txBody>
      <dsp:txXfrm rot="-5400000">
        <a:off x="4714059" y="3032111"/>
        <a:ext cx="4714058" cy="1819266"/>
      </dsp:txXfrm>
    </dsp:sp>
    <dsp:sp modelId="{16ACC2AA-F450-4948-902B-E91FF0A59DE9}">
      <dsp:nvSpPr>
        <dsp:cNvPr id="0" name=""/>
        <dsp:cNvSpPr/>
      </dsp:nvSpPr>
      <dsp:spPr>
        <a:xfrm>
          <a:off x="2378478" y="1468615"/>
          <a:ext cx="4671161" cy="191414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solidFill>
                <a:schemeClr val="accent4">
                  <a:lumMod val="50000"/>
                </a:schemeClr>
              </a:solidFill>
            </a:rPr>
            <a:t>Методична робота спрямована на:</a:t>
          </a:r>
          <a:endParaRPr lang="ru-RU" sz="3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471919" y="1562056"/>
        <a:ext cx="4484279" cy="17272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441D9-7171-45F9-9B7C-0C6B5F4C9EBA}">
      <dsp:nvSpPr>
        <dsp:cNvPr id="0" name=""/>
        <dsp:cNvSpPr/>
      </dsp:nvSpPr>
      <dsp:spPr>
        <a:xfrm>
          <a:off x="5768980" y="1695791"/>
          <a:ext cx="3587319" cy="2292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b="1" kern="1200" dirty="0"/>
            <a:t>Досвід роботи закладу на тему: «Упровадження оновленого Базового компонента дошкільної освіти за освітнім напрямом «Дитина в природному довкіллі  в умовах дистанційної освіти»</a:t>
          </a:r>
          <a:endParaRPr lang="ru-RU" sz="1400" b="1" kern="1200" dirty="0"/>
        </a:p>
      </dsp:txBody>
      <dsp:txXfrm>
        <a:off x="6895544" y="2319385"/>
        <a:ext cx="2410387" cy="1618939"/>
      </dsp:txXfrm>
    </dsp:sp>
    <dsp:sp modelId="{19F65226-1B4B-47B5-AB4E-37E0EC06069F}">
      <dsp:nvSpPr>
        <dsp:cNvPr id="0" name=""/>
        <dsp:cNvSpPr/>
      </dsp:nvSpPr>
      <dsp:spPr>
        <a:xfrm>
          <a:off x="572187" y="1636038"/>
          <a:ext cx="3342087" cy="2302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Дистанційні заняття з дошкільниками: дев’ять нових ідей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Як поліпшити дистанційні заняття з дітьми</a:t>
          </a:r>
          <a:endParaRPr lang="ru-RU" sz="1600" b="1" kern="1200" dirty="0"/>
        </a:p>
      </dsp:txBody>
      <dsp:txXfrm>
        <a:off x="622768" y="2262274"/>
        <a:ext cx="2238299" cy="1625802"/>
      </dsp:txXfrm>
    </dsp:sp>
    <dsp:sp modelId="{E4BD0DC3-E0B6-46EF-B03C-A096B7893B47}">
      <dsp:nvSpPr>
        <dsp:cNvPr id="0" name=""/>
        <dsp:cNvSpPr/>
      </dsp:nvSpPr>
      <dsp:spPr>
        <a:xfrm>
          <a:off x="6280360" y="6550"/>
          <a:ext cx="2580031" cy="12386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Організація дистанційної роботи в ЗДО. Алгоритм дій.</a:t>
          </a:r>
          <a:endParaRPr lang="ru-RU" sz="1600" b="1" kern="1200" dirty="0"/>
        </a:p>
      </dsp:txBody>
      <dsp:txXfrm>
        <a:off x="7081579" y="33760"/>
        <a:ext cx="1751602" cy="874586"/>
      </dsp:txXfrm>
    </dsp:sp>
    <dsp:sp modelId="{340F20F2-129C-4EE5-9194-F45D0D086BA7}">
      <dsp:nvSpPr>
        <dsp:cNvPr id="0" name=""/>
        <dsp:cNvSpPr/>
      </dsp:nvSpPr>
      <dsp:spPr>
        <a:xfrm>
          <a:off x="946202" y="-10051"/>
          <a:ext cx="2405639" cy="1094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 </a:t>
          </a:r>
          <a:r>
            <a:rPr lang="uk-UA" sz="1600" b="1" kern="1200" dirty="0"/>
            <a:t>Як підвищити ефективність дистанційної роботи в ЗДО</a:t>
          </a:r>
          <a:endParaRPr lang="ru-RU" sz="1400" b="1" kern="1200" dirty="0"/>
        </a:p>
      </dsp:txBody>
      <dsp:txXfrm>
        <a:off x="970251" y="13998"/>
        <a:ext cx="1635849" cy="772992"/>
      </dsp:txXfrm>
    </dsp:sp>
    <dsp:sp modelId="{FB4E0C50-E069-4BAA-8462-07C5220563E2}">
      <dsp:nvSpPr>
        <dsp:cNvPr id="0" name=""/>
        <dsp:cNvSpPr/>
      </dsp:nvSpPr>
      <dsp:spPr>
        <a:xfrm>
          <a:off x="2785267" y="217711"/>
          <a:ext cx="2145967" cy="1963740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Онлайн-семінар</a:t>
          </a:r>
          <a:endParaRPr lang="ru-RU" sz="2000" kern="1200" dirty="0"/>
        </a:p>
      </dsp:txBody>
      <dsp:txXfrm>
        <a:off x="3413806" y="792877"/>
        <a:ext cx="1517428" cy="1388574"/>
      </dsp:txXfrm>
    </dsp:sp>
    <dsp:sp modelId="{4C10D24A-8D11-4E86-A370-0ECB7EE58E4F}">
      <dsp:nvSpPr>
        <dsp:cNvPr id="0" name=""/>
        <dsp:cNvSpPr/>
      </dsp:nvSpPr>
      <dsp:spPr>
        <a:xfrm rot="5400000">
          <a:off x="5113477" y="63631"/>
          <a:ext cx="1893065" cy="220120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Педагогічний брифінг</a:t>
          </a:r>
          <a:endParaRPr lang="ru-RU" sz="1800" kern="1200" dirty="0"/>
        </a:p>
      </dsp:txBody>
      <dsp:txXfrm rot="-5400000">
        <a:off x="4959407" y="772168"/>
        <a:ext cx="1556488" cy="1338599"/>
      </dsp:txXfrm>
    </dsp:sp>
    <dsp:sp modelId="{756087F6-4EFB-4460-9495-10DCB291C412}">
      <dsp:nvSpPr>
        <dsp:cNvPr id="0" name=""/>
        <dsp:cNvSpPr/>
      </dsp:nvSpPr>
      <dsp:spPr>
        <a:xfrm rot="10800000">
          <a:off x="4973859" y="2151903"/>
          <a:ext cx="2117097" cy="192370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Участь у </a:t>
          </a:r>
          <a:r>
            <a:rPr lang="uk-UA" sz="1600" kern="1200" dirty="0" err="1"/>
            <a:t>вебсемінарі</a:t>
          </a:r>
          <a:r>
            <a:rPr lang="uk-UA" sz="1600" kern="1200" dirty="0"/>
            <a:t> Школи педагогічної майстерності</a:t>
          </a:r>
          <a:endParaRPr lang="ru-RU" sz="1600" kern="1200" dirty="0"/>
        </a:p>
      </dsp:txBody>
      <dsp:txXfrm rot="10800000">
        <a:off x="4973859" y="2151903"/>
        <a:ext cx="1497014" cy="1360262"/>
      </dsp:txXfrm>
    </dsp:sp>
    <dsp:sp modelId="{0A26397F-78A9-4A7C-9A87-CCB522131A4F}">
      <dsp:nvSpPr>
        <dsp:cNvPr id="0" name=""/>
        <dsp:cNvSpPr/>
      </dsp:nvSpPr>
      <dsp:spPr>
        <a:xfrm rot="16200000">
          <a:off x="2963836" y="2062075"/>
          <a:ext cx="1873474" cy="2101360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Консультації для вихователів</a:t>
          </a:r>
          <a:endParaRPr lang="ru-RU" sz="1800" kern="1200" dirty="0"/>
        </a:p>
      </dsp:txBody>
      <dsp:txXfrm rot="5400000">
        <a:off x="3465367" y="2176018"/>
        <a:ext cx="1485886" cy="1324746"/>
      </dsp:txXfrm>
    </dsp:sp>
    <dsp:sp modelId="{835952AF-AF1D-4B95-A2A9-3FD1A5B3361A}">
      <dsp:nvSpPr>
        <dsp:cNvPr id="0" name=""/>
        <dsp:cNvSpPr/>
      </dsp:nvSpPr>
      <dsp:spPr>
        <a:xfrm>
          <a:off x="4604699" y="1813515"/>
          <a:ext cx="616044" cy="53569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16DF3-E2B4-4E76-A9C7-2D620475168B}">
      <dsp:nvSpPr>
        <dsp:cNvPr id="0" name=""/>
        <dsp:cNvSpPr/>
      </dsp:nvSpPr>
      <dsp:spPr>
        <a:xfrm rot="10800000">
          <a:off x="4604699" y="2019550"/>
          <a:ext cx="616044" cy="53569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11928-126E-4F67-B386-9465715D9CCB}">
      <dsp:nvSpPr>
        <dsp:cNvPr id="0" name=""/>
        <dsp:cNvSpPr/>
      </dsp:nvSpPr>
      <dsp:spPr>
        <a:xfrm>
          <a:off x="5812607" y="1373679"/>
          <a:ext cx="2142892" cy="537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524"/>
              </a:lnTo>
              <a:lnTo>
                <a:pt x="2142892" y="357524"/>
              </a:lnTo>
              <a:lnTo>
                <a:pt x="2142892" y="53739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284F-E5B0-427F-A3CB-E6780E421100}">
      <dsp:nvSpPr>
        <dsp:cNvPr id="0" name=""/>
        <dsp:cNvSpPr/>
      </dsp:nvSpPr>
      <dsp:spPr>
        <a:xfrm>
          <a:off x="5149716" y="3143162"/>
          <a:ext cx="3356721" cy="601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883"/>
              </a:lnTo>
              <a:lnTo>
                <a:pt x="3356721" y="421883"/>
              </a:lnTo>
              <a:lnTo>
                <a:pt x="3356721" y="60175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3235C-98A4-44B7-B4C4-32E2B2B087D9}">
      <dsp:nvSpPr>
        <dsp:cNvPr id="0" name=""/>
        <dsp:cNvSpPr/>
      </dsp:nvSpPr>
      <dsp:spPr>
        <a:xfrm>
          <a:off x="5149716" y="3143162"/>
          <a:ext cx="775739" cy="601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883"/>
              </a:lnTo>
              <a:lnTo>
                <a:pt x="775739" y="421883"/>
              </a:lnTo>
              <a:lnTo>
                <a:pt x="775739" y="60175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1B0DE-2F40-4B19-AEF9-652786390069}">
      <dsp:nvSpPr>
        <dsp:cNvPr id="0" name=""/>
        <dsp:cNvSpPr/>
      </dsp:nvSpPr>
      <dsp:spPr>
        <a:xfrm>
          <a:off x="5149716" y="1373679"/>
          <a:ext cx="662891" cy="536544"/>
        </a:xfrm>
        <a:custGeom>
          <a:avLst/>
          <a:gdLst/>
          <a:ahLst/>
          <a:cxnLst/>
          <a:rect l="0" t="0" r="0" b="0"/>
          <a:pathLst>
            <a:path>
              <a:moveTo>
                <a:pt x="662891" y="0"/>
              </a:moveTo>
              <a:lnTo>
                <a:pt x="662891" y="356673"/>
              </a:lnTo>
              <a:lnTo>
                <a:pt x="0" y="356673"/>
              </a:lnTo>
              <a:lnTo>
                <a:pt x="0" y="536544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BAA11-2CC4-4160-B88B-4DC49F54FDFC}">
      <dsp:nvSpPr>
        <dsp:cNvPr id="0" name=""/>
        <dsp:cNvSpPr/>
      </dsp:nvSpPr>
      <dsp:spPr>
        <a:xfrm>
          <a:off x="2157918" y="3180224"/>
          <a:ext cx="1186555" cy="564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821"/>
              </a:lnTo>
              <a:lnTo>
                <a:pt x="1186555" y="384821"/>
              </a:lnTo>
              <a:lnTo>
                <a:pt x="1186555" y="56469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55624-324B-43BD-A022-CD3EE1E547B9}">
      <dsp:nvSpPr>
        <dsp:cNvPr id="0" name=""/>
        <dsp:cNvSpPr/>
      </dsp:nvSpPr>
      <dsp:spPr>
        <a:xfrm>
          <a:off x="971363" y="3180224"/>
          <a:ext cx="1186555" cy="564692"/>
        </a:xfrm>
        <a:custGeom>
          <a:avLst/>
          <a:gdLst/>
          <a:ahLst/>
          <a:cxnLst/>
          <a:rect l="0" t="0" r="0" b="0"/>
          <a:pathLst>
            <a:path>
              <a:moveTo>
                <a:pt x="1186555" y="0"/>
              </a:moveTo>
              <a:lnTo>
                <a:pt x="1186555" y="384821"/>
              </a:lnTo>
              <a:lnTo>
                <a:pt x="0" y="384821"/>
              </a:lnTo>
              <a:lnTo>
                <a:pt x="0" y="56469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3D11A-7F8C-4C8B-9FE2-D57A45ED49DE}">
      <dsp:nvSpPr>
        <dsp:cNvPr id="0" name=""/>
        <dsp:cNvSpPr/>
      </dsp:nvSpPr>
      <dsp:spPr>
        <a:xfrm>
          <a:off x="2157918" y="1373679"/>
          <a:ext cx="3654689" cy="573606"/>
        </a:xfrm>
        <a:custGeom>
          <a:avLst/>
          <a:gdLst/>
          <a:ahLst/>
          <a:cxnLst/>
          <a:rect l="0" t="0" r="0" b="0"/>
          <a:pathLst>
            <a:path>
              <a:moveTo>
                <a:pt x="3654689" y="0"/>
              </a:moveTo>
              <a:lnTo>
                <a:pt x="3654689" y="393735"/>
              </a:lnTo>
              <a:lnTo>
                <a:pt x="0" y="393735"/>
              </a:lnTo>
              <a:lnTo>
                <a:pt x="0" y="57360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12C0C-9A8C-41BF-8C1A-006BF6C3D617}">
      <dsp:nvSpPr>
        <dsp:cNvPr id="0" name=""/>
        <dsp:cNvSpPr/>
      </dsp:nvSpPr>
      <dsp:spPr>
        <a:xfrm>
          <a:off x="4841789" y="140740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A5DDD3-8881-449D-9F02-FA51D35FFACC}">
      <dsp:nvSpPr>
        <dsp:cNvPr id="0" name=""/>
        <dsp:cNvSpPr/>
      </dsp:nvSpPr>
      <dsp:spPr>
        <a:xfrm>
          <a:off x="5057527" y="345691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 </a:t>
          </a:r>
          <a:r>
            <a:rPr lang="uk-UA" sz="1400" kern="1200" dirty="0"/>
            <a:t>Створення в соціальній мережі </a:t>
          </a:r>
          <a:r>
            <a:rPr lang="en-US" sz="1400" kern="1200" dirty="0" err="1"/>
            <a:t>Viber</a:t>
          </a:r>
          <a:r>
            <a:rPr lang="en-US" sz="1400" kern="1200" dirty="0"/>
            <a:t> </a:t>
          </a:r>
          <a:r>
            <a:rPr lang="uk-UA" sz="1400" kern="1200" dirty="0"/>
            <a:t>груп для батьків</a:t>
          </a:r>
          <a:endParaRPr lang="ru-RU" sz="1400" kern="1200" dirty="0"/>
        </a:p>
      </dsp:txBody>
      <dsp:txXfrm>
        <a:off x="5093639" y="381803"/>
        <a:ext cx="1869411" cy="1160714"/>
      </dsp:txXfrm>
    </dsp:sp>
    <dsp:sp modelId="{E2CE30F2-1C62-41E7-AF0E-70FAEE77494B}">
      <dsp:nvSpPr>
        <dsp:cNvPr id="0" name=""/>
        <dsp:cNvSpPr/>
      </dsp:nvSpPr>
      <dsp:spPr>
        <a:xfrm>
          <a:off x="1187100" y="1947285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22D6FE-1242-4F3C-AA4C-BD2E69091348}">
      <dsp:nvSpPr>
        <dsp:cNvPr id="0" name=""/>
        <dsp:cNvSpPr/>
      </dsp:nvSpPr>
      <dsp:spPr>
        <a:xfrm>
          <a:off x="1402838" y="2152236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Онлайн спілкування з дітьми</a:t>
          </a:r>
          <a:endParaRPr lang="ru-RU" sz="1400" kern="1200" dirty="0"/>
        </a:p>
      </dsp:txBody>
      <dsp:txXfrm>
        <a:off x="1438950" y="2188348"/>
        <a:ext cx="1869411" cy="1160714"/>
      </dsp:txXfrm>
    </dsp:sp>
    <dsp:sp modelId="{3CF11091-03CE-4E9E-A03F-A06A77757573}">
      <dsp:nvSpPr>
        <dsp:cNvPr id="0" name=""/>
        <dsp:cNvSpPr/>
      </dsp:nvSpPr>
      <dsp:spPr>
        <a:xfrm>
          <a:off x="545" y="3744916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C03296-D886-4C14-9C90-36ABE9F755A9}">
      <dsp:nvSpPr>
        <dsp:cNvPr id="0" name=""/>
        <dsp:cNvSpPr/>
      </dsp:nvSpPr>
      <dsp:spPr>
        <a:xfrm>
          <a:off x="216283" y="3949867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Надсилання посилань на сторінки з розвиваючими завданнями, </a:t>
          </a:r>
          <a:r>
            <a:rPr lang="uk-UA" sz="1400" kern="1200" dirty="0" err="1"/>
            <a:t>аудіоказками</a:t>
          </a:r>
          <a:r>
            <a:rPr lang="uk-UA" sz="1400" kern="1200" dirty="0"/>
            <a:t>, піснями, фізичними вправами</a:t>
          </a:r>
          <a:endParaRPr lang="ru-RU" sz="1400" kern="1200" dirty="0"/>
        </a:p>
      </dsp:txBody>
      <dsp:txXfrm>
        <a:off x="252395" y="3985979"/>
        <a:ext cx="1869411" cy="1160714"/>
      </dsp:txXfrm>
    </dsp:sp>
    <dsp:sp modelId="{D739D194-ADCC-4599-9200-F42C1C7CECD6}">
      <dsp:nvSpPr>
        <dsp:cNvPr id="0" name=""/>
        <dsp:cNvSpPr/>
      </dsp:nvSpPr>
      <dsp:spPr>
        <a:xfrm>
          <a:off x="2373656" y="3744916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8F973-5D58-4239-B436-B3A549B6C3AA}">
      <dsp:nvSpPr>
        <dsp:cNvPr id="0" name=""/>
        <dsp:cNvSpPr/>
      </dsp:nvSpPr>
      <dsp:spPr>
        <a:xfrm>
          <a:off x="2589393" y="3949867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Надання рекомендацій щодо здійснення освітньої роботи за окремими темами та отримання фото звітів</a:t>
          </a:r>
          <a:endParaRPr lang="ru-RU" sz="1400" kern="1200" dirty="0"/>
        </a:p>
      </dsp:txBody>
      <dsp:txXfrm>
        <a:off x="2625505" y="3985979"/>
        <a:ext cx="1869411" cy="1160714"/>
      </dsp:txXfrm>
    </dsp:sp>
    <dsp:sp modelId="{40DD6717-0EF9-46DD-98FA-51F949BF022E}">
      <dsp:nvSpPr>
        <dsp:cNvPr id="0" name=""/>
        <dsp:cNvSpPr/>
      </dsp:nvSpPr>
      <dsp:spPr>
        <a:xfrm>
          <a:off x="4178898" y="1910223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C5C84D-3E13-4EA0-A6E3-9ED76EEAADDC}">
      <dsp:nvSpPr>
        <dsp:cNvPr id="0" name=""/>
        <dsp:cNvSpPr/>
      </dsp:nvSpPr>
      <dsp:spPr>
        <a:xfrm>
          <a:off x="4394635" y="2115174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Проведення відео-конференцій з групою дітей на платформі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Google</a:t>
          </a:r>
          <a:r>
            <a:rPr lang="uk-UA" sz="1400" kern="1200" dirty="0"/>
            <a:t> </a:t>
          </a:r>
          <a:r>
            <a:rPr lang="en-US" sz="1400" kern="1200" dirty="0"/>
            <a:t>Meet</a:t>
          </a:r>
          <a:endParaRPr lang="ru-RU" sz="1400" kern="1200" dirty="0"/>
        </a:p>
      </dsp:txBody>
      <dsp:txXfrm>
        <a:off x="4430747" y="2151286"/>
        <a:ext cx="1869411" cy="1160714"/>
      </dsp:txXfrm>
    </dsp:sp>
    <dsp:sp modelId="{778E602E-BB1E-45CD-92F2-CAFFFD2FAA22}">
      <dsp:nvSpPr>
        <dsp:cNvPr id="0" name=""/>
        <dsp:cNvSpPr/>
      </dsp:nvSpPr>
      <dsp:spPr>
        <a:xfrm>
          <a:off x="4746766" y="3744916"/>
          <a:ext cx="2357378" cy="12930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2E5272-D865-4B70-B651-505C8E60EB0E}">
      <dsp:nvSpPr>
        <dsp:cNvPr id="0" name=""/>
        <dsp:cNvSpPr/>
      </dsp:nvSpPr>
      <dsp:spPr>
        <a:xfrm>
          <a:off x="4962503" y="3949867"/>
          <a:ext cx="2357378" cy="1293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Використання та створення </a:t>
          </a:r>
          <a:r>
            <a:rPr lang="uk-UA" sz="1400" kern="1200" dirty="0" err="1"/>
            <a:t>Ютуб</a:t>
          </a:r>
          <a:r>
            <a:rPr lang="uk-UA" sz="1400" kern="1200" dirty="0"/>
            <a:t>-каналів, платформи розвитку дошкільнят «НУМО», рубрики «Сучасне </a:t>
          </a:r>
          <a:r>
            <a:rPr lang="uk-UA" sz="1400" kern="1200" dirty="0" err="1"/>
            <a:t>дошкілля</a:t>
          </a:r>
          <a:r>
            <a:rPr lang="uk-UA" sz="1400" kern="1200" dirty="0"/>
            <a:t> під крилами захисту»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5000374" y="3987738"/>
        <a:ext cx="2281636" cy="1217277"/>
      </dsp:txXfrm>
    </dsp:sp>
    <dsp:sp modelId="{B42686BD-93B7-4FB4-B554-3CC8F9E81B0F}">
      <dsp:nvSpPr>
        <dsp:cNvPr id="0" name=""/>
        <dsp:cNvSpPr/>
      </dsp:nvSpPr>
      <dsp:spPr>
        <a:xfrm>
          <a:off x="7535619" y="3744916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4984C4-7046-47EB-8934-66B08E8D6C01}">
      <dsp:nvSpPr>
        <dsp:cNvPr id="0" name=""/>
        <dsp:cNvSpPr/>
      </dsp:nvSpPr>
      <dsp:spPr>
        <a:xfrm>
          <a:off x="7751356" y="3949867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Проведення конкурсів, </a:t>
          </a:r>
          <a:r>
            <a:rPr lang="uk-UA" sz="1600" kern="1200" dirty="0" err="1"/>
            <a:t>проєктів</a:t>
          </a:r>
          <a:endParaRPr lang="ru-RU" sz="1600" kern="1200" dirty="0"/>
        </a:p>
      </dsp:txBody>
      <dsp:txXfrm>
        <a:off x="7787468" y="3985979"/>
        <a:ext cx="1869411" cy="1160714"/>
      </dsp:txXfrm>
    </dsp:sp>
    <dsp:sp modelId="{EAB30C99-38F0-411D-80CE-8B2B3A4D00F6}">
      <dsp:nvSpPr>
        <dsp:cNvPr id="0" name=""/>
        <dsp:cNvSpPr/>
      </dsp:nvSpPr>
      <dsp:spPr>
        <a:xfrm>
          <a:off x="6984682" y="1911074"/>
          <a:ext cx="1941635" cy="12329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648265-B493-402F-86B7-281A385A4B9F}">
      <dsp:nvSpPr>
        <dsp:cNvPr id="0" name=""/>
        <dsp:cNvSpPr/>
      </dsp:nvSpPr>
      <dsp:spPr>
        <a:xfrm>
          <a:off x="7200419" y="2116024"/>
          <a:ext cx="1941635" cy="1232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Надсилання власних відео-занять та відео-роликів за темами занять</a:t>
          </a:r>
          <a:endParaRPr lang="ru-RU" sz="1400" kern="1200" dirty="0"/>
        </a:p>
      </dsp:txBody>
      <dsp:txXfrm>
        <a:off x="7236531" y="2152136"/>
        <a:ext cx="1869411" cy="1160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5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7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7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84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3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04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80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25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42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23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26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1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8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65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4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239D34-D372-463A-8F36-7795AB73752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90E388-3003-4F6F-8199-2AAABD46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88.jp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89.jp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ids.donets-osvita.gov.ua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r-leader.com/ua" TargetMode="External"/><Relationship Id="rId5" Type="http://schemas.openxmlformats.org/officeDocument/2006/relationships/hyperlink" Target="https://mon.gov.ua/ua/osvita/doshkilna-osvita/profesijna-skarbnichka" TargetMode="External"/><Relationship Id="rId4" Type="http://schemas.openxmlformats.org/officeDocument/2006/relationships/hyperlink" Target="https://mon.gov.ua/ua/osvita/doshkilna-osvita/suchasne-doshkillya-pid-krilami-zahistu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9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94.jp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diagramLayout" Target="../diagrams/layout6.xml"/><Relationship Id="rId7" Type="http://schemas.openxmlformats.org/officeDocument/2006/relationships/image" Target="../media/image9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98.jp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EF412-EC05-4DE7-8CF2-6689A348A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8617" y="2307771"/>
            <a:ext cx="8194765" cy="1913709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accent4">
                    <a:lumMod val="50000"/>
                  </a:schemeClr>
                </a:solidFill>
              </a:rPr>
              <a:t>Організація діяльності Андріївського закладу дошкільної освіти (ясла-садок)</a:t>
            </a:r>
            <a:br>
              <a:rPr lang="uk-UA" sz="36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4">
                    <a:lumMod val="50000"/>
                  </a:schemeClr>
                </a:solidFill>
              </a:rPr>
              <a:t>Донецької селищної ради Ізюмського району Харківської області</a:t>
            </a:r>
            <a:br>
              <a:rPr lang="uk-UA" sz="36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4">
                    <a:lumMod val="50000"/>
                  </a:schemeClr>
                </a:solidFill>
              </a:rPr>
              <a:t> в умовах воєнного стану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B479D7-8294-437A-BE60-17CE22D72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5633" y="4376058"/>
            <a:ext cx="3405052" cy="96665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Коновалова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Олена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Павлівна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-</a:t>
            </a:r>
            <a:endParaRPr lang="uk-UA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2000" dirty="0">
                <a:solidFill>
                  <a:schemeClr val="accent4">
                    <a:lumMod val="50000"/>
                  </a:schemeClr>
                </a:solidFill>
              </a:rPr>
              <a:t>вихователь-методист закладу </a:t>
            </a:r>
          </a:p>
        </p:txBody>
      </p:sp>
    </p:spTree>
    <p:extLst>
      <p:ext uri="{BB962C8B-B14F-4D97-AF65-F5344CB8AC3E}">
        <p14:creationId xmlns:p14="http://schemas.microsoft.com/office/powerpoint/2010/main" val="11827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A23CA-EB40-4139-8C4D-77389FED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4" y="738292"/>
            <a:ext cx="7944392" cy="572349"/>
          </a:xfrm>
        </p:spPr>
        <p:txBody>
          <a:bodyPr>
            <a:normAutofit fontScale="90000"/>
          </a:bodyPr>
          <a:lstStyle/>
          <a:p>
            <a:r>
              <a:rPr lang="uk-UA" dirty="0"/>
              <a:t>Музичні відео заняття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9A0BE-C1BF-40A1-B55A-DA1DD18B9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25905" r="41821" b="20572"/>
          <a:stretch/>
        </p:blipFill>
        <p:spPr>
          <a:xfrm>
            <a:off x="974732" y="1511343"/>
            <a:ext cx="2436226" cy="4445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D5F590-8B7A-4E9A-AEAC-0654E1E8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9523" r="36036" b="3428"/>
          <a:stretch/>
        </p:blipFill>
        <p:spPr>
          <a:xfrm>
            <a:off x="8517635" y="1121933"/>
            <a:ext cx="2803508" cy="4834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84C0AB-BCC5-40B8-8D3F-4BE22FB8A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24897" r="45540" b="21334"/>
          <a:stretch/>
        </p:blipFill>
        <p:spPr>
          <a:xfrm>
            <a:off x="3671752" y="2409090"/>
            <a:ext cx="4585089" cy="26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8E51-CE74-47D1-AB40-E326DAFF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033" y="330198"/>
            <a:ext cx="9601196" cy="1303867"/>
          </a:xfrm>
        </p:spPr>
        <p:txBody>
          <a:bodyPr/>
          <a:lstStyle/>
          <a:p>
            <a:r>
              <a:rPr lang="uk-UA" dirty="0"/>
              <a:t>Онлайн-заняття з фізкультури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BA479-4BE1-41DF-A69B-3A6FD2F9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42" y="1446710"/>
            <a:ext cx="2039765" cy="4532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AD501F-B413-4E8B-8B70-56C4FFF50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41" y="1446710"/>
            <a:ext cx="2077197" cy="46159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F10A7F-C2DB-4BEC-9A85-6CFDE766C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75" y="1763665"/>
            <a:ext cx="1838814" cy="40862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752FBC-9C5E-44B3-874C-836767FD2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07" y="1325878"/>
            <a:ext cx="2148514" cy="4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63A8-D760-4A21-B2BB-3F69DCB6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697" y="811043"/>
            <a:ext cx="9601196" cy="655079"/>
          </a:xfrm>
        </p:spPr>
        <p:txBody>
          <a:bodyPr>
            <a:normAutofit fontScale="90000"/>
          </a:bodyPr>
          <a:lstStyle/>
          <a:p>
            <a:r>
              <a:rPr lang="uk-UA" dirty="0"/>
              <a:t>Відео заняття з фізкультури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B2E74D-2E45-482E-B105-DB9A1631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1" y="1594103"/>
            <a:ext cx="4040007" cy="2272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3D7A00-FC1A-4B22-816D-C26634414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9" t="8636" r="35929" b="3618"/>
          <a:stretch/>
        </p:blipFill>
        <p:spPr>
          <a:xfrm>
            <a:off x="9023459" y="2179320"/>
            <a:ext cx="1862072" cy="326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88988D-83AA-477B-AA5A-F6DD9C163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69" y="4164116"/>
            <a:ext cx="3347274" cy="18828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29F18E-1824-4F42-BFB3-DFE6D6C32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03" y="1721700"/>
            <a:ext cx="3248297" cy="18271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2E1A94-9FF4-41FE-BD96-CCB6CD3C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03" y="3930721"/>
            <a:ext cx="3347274" cy="18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2AD2-6E6C-45D0-868E-B78786BC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27019"/>
            <a:ext cx="9601196" cy="79247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Пошуково-дослідницька діяльність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10B6C4-CEE0-4051-B5A8-11FE47FB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1" y="1292858"/>
            <a:ext cx="1927868" cy="2570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EB6EB-1EC6-4875-99BA-348CC2F3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26" y="3277059"/>
            <a:ext cx="2215442" cy="295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AF9755-3544-439A-ACDC-5BE6637D9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07" y="1419497"/>
            <a:ext cx="2215442" cy="295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0589EE-CAB5-4DAF-AFA7-6A18A233E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1" r="21715"/>
          <a:stretch/>
        </p:blipFill>
        <p:spPr>
          <a:xfrm>
            <a:off x="8264297" y="1491936"/>
            <a:ext cx="3103662" cy="305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F0B954-5515-4F47-AC78-8492E95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87" y="3454312"/>
            <a:ext cx="2150970" cy="285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9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9C794-8A7F-48E0-9BCD-FD0FC507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195" y="545158"/>
            <a:ext cx="6977741" cy="964234"/>
          </a:xfrm>
        </p:spPr>
        <p:txBody>
          <a:bodyPr/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Зворотній зв’язок з дітьми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5C7202-1E67-4496-BDD0-B79E77B34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7" y="672761"/>
            <a:ext cx="2547211" cy="254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519CB6-142A-462A-9595-4CBEFA2F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08" y="1715589"/>
            <a:ext cx="2793093" cy="372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6803D0-0797-412C-9CE4-430187370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332086"/>
            <a:ext cx="2197826" cy="293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3A1EE4-0700-4062-A673-DACE187EF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26" y="1509392"/>
            <a:ext cx="1589369" cy="353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7F21D2-7BD3-4DE7-AC98-377F77741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3" y="3349681"/>
            <a:ext cx="2817597" cy="281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CAAF49-82F0-4743-8979-2F05D6330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83" y="3577651"/>
            <a:ext cx="2595930" cy="259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3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ECBE0-0A6C-49EE-AA1D-9DDE8760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261" y="574349"/>
            <a:ext cx="9555478" cy="750874"/>
          </a:xfrm>
        </p:spPr>
        <p:txBody>
          <a:bodyPr>
            <a:normAutofit fontScale="90000"/>
          </a:bodyPr>
          <a:lstStyle/>
          <a:p>
            <a:r>
              <a:rPr lang="uk-UA" dirty="0"/>
              <a:t>Роботи дітей за темою «Космос»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6C3E1-D57B-4281-8286-555271A4C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8" y="3441608"/>
            <a:ext cx="1970860" cy="262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DE4DF-829F-4D24-B96B-3323EF4D8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29" y="1846975"/>
            <a:ext cx="2831375" cy="377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21D4BD-9547-44A0-8056-175510E76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97" y="1273213"/>
            <a:ext cx="3313610" cy="331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418DE9-51C5-4ADB-9C03-26280BBC0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41143" r="4623" b="8959"/>
          <a:stretch/>
        </p:blipFill>
        <p:spPr>
          <a:xfrm>
            <a:off x="732132" y="1241544"/>
            <a:ext cx="2525485" cy="185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6933FB-5FFB-4BD5-A674-1F45BC0BF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18" y="3316395"/>
            <a:ext cx="2158679" cy="287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4B2EF3-DB05-4929-96E6-6D6E04257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68" y="3927982"/>
            <a:ext cx="1766752" cy="235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9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999D3-32C7-4A6D-8840-0AFD87AB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87" y="736837"/>
            <a:ext cx="9216385" cy="63330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Екологічна акція «Годівничка для птахів»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CEE32-B2E5-431A-AA00-F7F0C851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00" y="1499507"/>
            <a:ext cx="3157129" cy="420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E0837-F1ED-4F3B-8C0C-A037FF8AE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19" y="2040168"/>
            <a:ext cx="2982681" cy="397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7062AD-C421-4936-BC03-FCDF2B291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9" y="2255520"/>
            <a:ext cx="2659653" cy="354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4292A7-8D7B-4C91-9EDF-EE24FEA4F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89" y="773242"/>
            <a:ext cx="2023110" cy="2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653E60-6250-4C8D-A161-8FF835F54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49" y="3604260"/>
            <a:ext cx="1860373" cy="2480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447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D3DE8C-D817-4BCF-8A12-1E483991B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2" y="1458573"/>
            <a:ext cx="2358737" cy="314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5575CA-166C-4797-B68D-912B957D9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10" y="1369108"/>
            <a:ext cx="2266084" cy="302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219E0-07A0-453E-8D5F-CF1B3E539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57" y="541310"/>
            <a:ext cx="2529491" cy="337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1160E7-EAAC-409E-93BA-6070632D9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35" y="3429000"/>
            <a:ext cx="2165768" cy="288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6E45C2-7126-4702-935C-5E5818585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60" y="1162824"/>
            <a:ext cx="2165768" cy="288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052BD1-814A-491E-B9DB-8224DB95D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2" y="3866379"/>
            <a:ext cx="1846757" cy="246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39C2BC-FD91-4DFD-B5BE-199D29624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29" y="3822436"/>
            <a:ext cx="1912671" cy="2550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03CEEEC-D36F-4EE1-A25C-9848FC67D9F4}"/>
              </a:ext>
            </a:extLst>
          </p:cNvPr>
          <p:cNvSpPr txBox="1">
            <a:spLocks/>
          </p:cNvSpPr>
          <p:nvPr/>
        </p:nvSpPr>
        <p:spPr>
          <a:xfrm>
            <a:off x="341240" y="657912"/>
            <a:ext cx="9216385" cy="63330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Всеукраїнський конкурс «Новорічна композиція»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231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965" y="733124"/>
            <a:ext cx="6598931" cy="1279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Всеукраїнський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дистанційний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мистецький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конкурс 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Оберегова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лялька-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мотанка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uk-U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38905" y="2568757"/>
            <a:ext cx="5966637" cy="3951288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Світлана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Дьякова 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вихователь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Андріївського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ЗДО(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ясла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-садок)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отримала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диплом за ІІІ місце у Всеукраїнському дистанційному мистецькому конкурсі «</a:t>
            </a:r>
            <a:r>
              <a:rPr lang="uk-UA" b="1" dirty="0" err="1">
                <a:solidFill>
                  <a:schemeClr val="accent4">
                    <a:lumMod val="50000"/>
                  </a:schemeClr>
                </a:solidFill>
              </a:rPr>
              <a:t>Оберегова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 лялька-</a:t>
            </a:r>
            <a:r>
              <a:rPr lang="uk-UA" b="1" dirty="0" err="1">
                <a:solidFill>
                  <a:schemeClr val="accent4">
                    <a:lumMod val="50000"/>
                  </a:schemeClr>
                </a:solidFill>
              </a:rPr>
              <a:t>мотанка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  <a:p>
            <a:pPr>
              <a:buFontTx/>
              <a:buChar char="-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Аріна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Кринська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вихованка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Андріївського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ЗДО(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ясла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-садок)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отримала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диплом за ІІІ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місце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Всеукраїнському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дистанційному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мистецькому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конкурсі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Оберегова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лялька-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мотанка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  <a:p>
            <a:pPr>
              <a:buFontTx/>
              <a:buChar char="-"/>
            </a:pP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BE3986C-0F69-473F-B360-862944E370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19" y="153818"/>
            <a:ext cx="185851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974AF6-5D1B-483B-ABAC-C5628E466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7" b="22787"/>
          <a:stretch/>
        </p:blipFill>
        <p:spPr>
          <a:xfrm>
            <a:off x="7373694" y="3329058"/>
            <a:ext cx="2329761" cy="306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15A0A8-B4E5-4CBE-B987-69A776CA6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9" y="3953680"/>
            <a:ext cx="1741726" cy="2322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CECA34-D98B-4EB6-9464-F9D0DDBED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94" y="620392"/>
            <a:ext cx="1907254" cy="25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B3EE62-E27C-4186-B2FA-C384A326B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10" y="551208"/>
            <a:ext cx="2562466" cy="192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51865-4D3F-48CB-9E66-C640BAC57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5" y="1436988"/>
            <a:ext cx="5312031" cy="398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06ADF19-EF86-463C-81A6-4EAD39496EFB}"/>
              </a:ext>
            </a:extLst>
          </p:cNvPr>
          <p:cNvSpPr txBox="1">
            <a:spLocks/>
          </p:cNvSpPr>
          <p:nvPr/>
        </p:nvSpPr>
        <p:spPr bwMode="auto">
          <a:xfrm>
            <a:off x="1123357" y="479173"/>
            <a:ext cx="6071253" cy="95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</a:rPr>
              <a:t>Обласний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</a:rPr>
              <a:t>челенж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 «Слава ЗСУ!»</a:t>
            </a:r>
            <a:endParaRPr lang="uk-UA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745C9A-76E0-4D5F-8555-7556507A8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36" y="335145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8C708-D2CD-4A47-B840-2F5DFE905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12" y="149983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C64658-0C3C-4C6A-BDFA-E69AD6C66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3" y="3365149"/>
            <a:ext cx="2190013" cy="292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A4E9D1-5734-4086-A091-F29EDE5EF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39049" y="3562852"/>
            <a:ext cx="3785358" cy="283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C0FE9C-A7C6-4E74-AE10-B9445EE81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01" y="3821422"/>
            <a:ext cx="2157570" cy="2876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6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00944-2987-4992-982F-31171799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22" y="866076"/>
            <a:ext cx="7210697" cy="67059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Дистанційна форма роботи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CF34B6-FE74-4099-9047-1A014F698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864" y="1838990"/>
            <a:ext cx="9601196" cy="4550098"/>
          </a:xfrm>
        </p:spPr>
        <p:txBody>
          <a:bodyPr>
            <a:normAutofit fontScale="70000" lnSpcReduction="20000"/>
          </a:bodyPr>
          <a:lstStyle/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Засідання педагогічної ради закладу. 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Протокол №1 від 31 серпня 2022р.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В закладі функціонує 11 груп, одна з них інклюзивна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До освітнього процесу залучені: 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184 вихованців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25 педагогічних працівників: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 – директор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 – вихователь-методист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19 - вихователів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2 – музичних керівника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 – інструктор з фізкультури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1- асистент вихователя</a:t>
            </a:r>
          </a:p>
          <a:p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Всього в закладі працює - 61 працівник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28FDF-3B77-4494-94F0-849760BD0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7689668" y="992908"/>
            <a:ext cx="3796937" cy="488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7463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3CD63-4A59-4DA9-9C75-893A9F64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0" y="755709"/>
            <a:ext cx="6315820" cy="49832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Робота з батьками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BC9082-E7DA-444E-A470-E61A7294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3"/>
          <a:stretch/>
        </p:blipFill>
        <p:spPr>
          <a:xfrm>
            <a:off x="6977670" y="755709"/>
            <a:ext cx="1493043" cy="24584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BC7E4-BA86-4DF4-B590-472BFB8C8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14" y="755709"/>
            <a:ext cx="2188531" cy="4741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2A8CA6-8E0B-4CED-82BD-EE5629F2A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11" y="2675198"/>
            <a:ext cx="1621804" cy="3513908"/>
          </a:xfrm>
          <a:prstGeom prst="rect">
            <a:avLst/>
          </a:prstGeom>
        </p:spPr>
      </p:pic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6CE1BDBA-B4D5-4F58-A461-50665AE2DB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0900"/>
              </p:ext>
            </p:extLst>
          </p:nvPr>
        </p:nvGraphicFramePr>
        <p:xfrm>
          <a:off x="917939" y="3021875"/>
          <a:ext cx="6400801" cy="3002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C3F6A46-69B1-4E29-A588-91EAC2CCC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515569"/>
              </p:ext>
            </p:extLst>
          </p:nvPr>
        </p:nvGraphicFramePr>
        <p:xfrm>
          <a:off x="766355" y="1039706"/>
          <a:ext cx="6122125" cy="144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43792868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F653-2221-492C-9261-000F69B8A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6949" y="609600"/>
            <a:ext cx="4929051" cy="971972"/>
          </a:xfrm>
        </p:spPr>
        <p:txBody>
          <a:bodyPr/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Сайт закладу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4FFF92-7564-4F63-9BFF-49B1D0655C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2170" r="14091"/>
          <a:stretch/>
        </p:blipFill>
        <p:spPr>
          <a:xfrm>
            <a:off x="5939246" y="1581572"/>
            <a:ext cx="5337175" cy="4113213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1162266-540E-4855-883F-2853BE78C6C4}"/>
              </a:ext>
            </a:extLst>
          </p:cNvPr>
          <p:cNvSpPr txBox="1">
            <a:spLocks/>
          </p:cNvSpPr>
          <p:nvPr/>
        </p:nvSpPr>
        <p:spPr>
          <a:xfrm>
            <a:off x="1094016" y="1581572"/>
            <a:ext cx="4845230" cy="45928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закладу освіти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http://kids.donets-osvita.gov.ua/</a:t>
            </a:r>
            <a:r>
              <a:rPr lang="uk-UA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крилами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https://mon.gov.ua/ua/osvita/doshkilna-osvita/suchasne-doshkillya-pid-krilami-zahistu</a:t>
            </a:r>
            <a:r>
              <a:rPr lang="en-US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600" dirty="0">
              <a:solidFill>
                <a:srgbClr val="3D3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Майстерня</a:t>
            </a:r>
            <a:r>
              <a:rPr lang="ru-RU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педагога» (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https://mon.gov.ua/ua/osvita/doshkilna-osvita/profesijna-skarbnichka</a:t>
            </a:r>
            <a:r>
              <a:rPr lang="en-US" sz="2600" dirty="0">
                <a:solidFill>
                  <a:srgbClr val="3D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600" dirty="0">
              <a:solidFill>
                <a:srgbClr val="3D3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Mr.Leader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https://mr-leader.com/ua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дошкільнят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НУМО (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</a:rPr>
              <a:t>https://numo.mon.gov.ua</a:t>
            </a:r>
            <a:r>
              <a:rPr lang="uk-UA" sz="200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)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безоплатної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50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06135-B2CA-4127-9357-560D1FC5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5" y="716521"/>
            <a:ext cx="9363888" cy="890211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accent4">
                    <a:lumMod val="50000"/>
                  </a:schemeClr>
                </a:solidFill>
              </a:rPr>
              <a:t>Особливості дистанційної освіти дитини з особливими освітніми потребами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E4C8B50-24E5-48B8-8287-24018AE57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510899"/>
              </p:ext>
            </p:extLst>
          </p:nvPr>
        </p:nvGraphicFramePr>
        <p:xfrm>
          <a:off x="829491" y="782981"/>
          <a:ext cx="8985067" cy="4430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0EB0E0-1F5B-433E-A201-166BDE7BD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10" y="668623"/>
            <a:ext cx="1526831" cy="339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304312-F876-4CE7-BB42-32E8A6834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04" y="2721666"/>
            <a:ext cx="1526831" cy="339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73DC38-F5F0-4C88-AE94-01BE59CFE2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4" b="27573"/>
          <a:stretch/>
        </p:blipFill>
        <p:spPr>
          <a:xfrm>
            <a:off x="6211059" y="3079702"/>
            <a:ext cx="1853077" cy="31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ED807B-B602-410F-B4E0-2CF5F36B3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0"/>
          <a:stretch/>
        </p:blipFill>
        <p:spPr>
          <a:xfrm>
            <a:off x="4362571" y="3859896"/>
            <a:ext cx="1544720" cy="230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0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293E7-4CC3-4A0F-9923-28C08C20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032" y="557920"/>
            <a:ext cx="9511935" cy="75958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Методична підтримка педагогам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FEFC8AE-DC67-4A75-81DF-46ABA8666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377343"/>
              </p:ext>
            </p:extLst>
          </p:nvPr>
        </p:nvGraphicFramePr>
        <p:xfrm>
          <a:off x="2159726" y="1628503"/>
          <a:ext cx="7585166" cy="418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Объект 4">
            <a:extLst>
              <a:ext uri="{FF2B5EF4-FFF2-40B4-BE49-F238E27FC236}">
                <a16:creationId xmlns:a16="http://schemas.microsoft.com/office/drawing/2014/main" id="{ED177FED-FB26-4F22-95E9-8CF8895F3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69" y="3962414"/>
            <a:ext cx="4241074" cy="2385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2B3FA-B67C-4495-9331-55CE1A097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4" y="1167730"/>
            <a:ext cx="3175318" cy="178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837BE3-6AFA-4B87-B517-B44786C81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93" y="3101577"/>
            <a:ext cx="2317589" cy="309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36414C-7A24-4363-B3D9-FC52292451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82" y="1372977"/>
            <a:ext cx="3180479" cy="238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8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AF60E99-C517-4694-B41C-D0C92FFAD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46938"/>
              </p:ext>
            </p:extLst>
          </p:nvPr>
        </p:nvGraphicFramePr>
        <p:xfrm>
          <a:off x="1381941" y="1003311"/>
          <a:ext cx="9428118" cy="485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98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3CE40-8D0E-4FC3-AF50-2ED50CC5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20435"/>
            <a:ext cx="9601196" cy="52445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Методичні заходи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1AC84CC-6AE4-4B18-B71E-51A2919A22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257609"/>
              </p:ext>
            </p:extLst>
          </p:nvPr>
        </p:nvGraphicFramePr>
        <p:xfrm>
          <a:off x="1295402" y="1506583"/>
          <a:ext cx="9825444" cy="4368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7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>
            <a:extLst>
              <a:ext uri="{FF2B5EF4-FFF2-40B4-BE49-F238E27FC236}">
                <a16:creationId xmlns:a16="http://schemas.microsoft.com/office/drawing/2014/main" id="{21B64C4E-CF32-49E7-AA44-86E9BF0F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750423"/>
            <a:ext cx="9718761" cy="4423954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80% педагогів під час дистанційної роботи стикаються із складнощами в опануванні нових технічних засобів. 20% - не мають труднощів;</a:t>
            </a:r>
          </a:p>
          <a:p>
            <a:r>
              <a:rPr lang="uk-UA" dirty="0"/>
              <a:t>60 % відповіли, що ефективність під час переходу на дистанційну форму роботи не змінилася – працюють так само як і раніше. 40% працюють з подвійною силою</a:t>
            </a:r>
          </a:p>
          <a:p>
            <a:r>
              <a:rPr lang="uk-UA" dirty="0"/>
              <a:t>На питання які труднощі виникають під час організації освітнього процесу через дистанційний формат роботи:</a:t>
            </a:r>
          </a:p>
          <a:p>
            <a:r>
              <a:rPr lang="uk-UA" dirty="0"/>
              <a:t>72% педагогів відповіли – забезпечення необхідним технічним обладнанням</a:t>
            </a:r>
          </a:p>
          <a:p>
            <a:r>
              <a:rPr lang="uk-UA" dirty="0"/>
              <a:t>90% відповіли, що час на підготовку до занять з дітьми під час дистанційної роботи – збільшився</a:t>
            </a:r>
          </a:p>
          <a:p>
            <a:r>
              <a:rPr lang="uk-UA" dirty="0"/>
              <a:t>40% педагогів зазначили, що існує проблема зворотного зв'язку з батьками під час онлайн-занять.  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E18FAF-B5AB-40DC-A931-E7F2E98435AC}"/>
              </a:ext>
            </a:extLst>
          </p:cNvPr>
          <p:cNvSpPr txBox="1">
            <a:spLocks/>
          </p:cNvSpPr>
          <p:nvPr/>
        </p:nvSpPr>
        <p:spPr>
          <a:xfrm>
            <a:off x="1177836" y="424784"/>
            <a:ext cx="9836327" cy="13256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Анкетування педагогів на тему:</a:t>
            </a:r>
          </a:p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«Що нам заважає ефективно працювати дистанційно»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1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F6254-5C83-40D9-B5F5-A9028846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537995"/>
            <a:ext cx="7463246" cy="768291"/>
          </a:xfrm>
        </p:spPr>
        <p:txBody>
          <a:bodyPr/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Аналізуємо свої можливості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3" name="Объект 6">
            <a:extLst>
              <a:ext uri="{FF2B5EF4-FFF2-40B4-BE49-F238E27FC236}">
                <a16:creationId xmlns:a16="http://schemas.microsoft.com/office/drawing/2014/main" id="{B4EB7477-A261-462D-9A9F-2CCA8DDEDA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759918"/>
              </p:ext>
            </p:extLst>
          </p:nvPr>
        </p:nvGraphicFramePr>
        <p:xfrm>
          <a:off x="1699492" y="1066009"/>
          <a:ext cx="10672222" cy="5392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5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67FB5-D916-4B6D-B972-F86180CE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5451081"/>
            <a:ext cx="6394267" cy="59411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Дякуємо за увагу!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B2180-6C76-4BC7-A8C4-1C2DB50DF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4" y="1228128"/>
            <a:ext cx="6596744" cy="440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A7D1E504-F580-4DA2-A1DB-7B7A93DCFA15}"/>
              </a:ext>
            </a:extLst>
          </p:cNvPr>
          <p:cNvSpPr/>
          <p:nvPr/>
        </p:nvSpPr>
        <p:spPr>
          <a:xfrm>
            <a:off x="8306193" y="1847581"/>
            <a:ext cx="3256181" cy="208741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Налагодити оптимальну взаємодію з колегами та батьками вихованців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69743E33-B8B9-4023-954A-07E5A939CD8A}"/>
              </a:ext>
            </a:extLst>
          </p:cNvPr>
          <p:cNvSpPr/>
          <p:nvPr/>
        </p:nvSpPr>
        <p:spPr>
          <a:xfrm>
            <a:off x="7423035" y="636153"/>
            <a:ext cx="3163389" cy="156387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Стати </a:t>
            </a:r>
            <a:r>
              <a:rPr lang="uk-UA" dirty="0" err="1">
                <a:solidFill>
                  <a:schemeClr val="accent4">
                    <a:lumMod val="50000"/>
                  </a:schemeClr>
                </a:solidFill>
              </a:rPr>
              <a:t>самовмотивованим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 експертом  із керування часом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1D9D661F-9E8C-4EAF-8E3C-157CD4C9C400}"/>
              </a:ext>
            </a:extLst>
          </p:cNvPr>
          <p:cNvSpPr/>
          <p:nvPr/>
        </p:nvSpPr>
        <p:spPr>
          <a:xfrm>
            <a:off x="7132450" y="3581027"/>
            <a:ext cx="2382981" cy="122843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Вміти протистояти стресам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7E4C911F-0108-492C-8EB6-855AD1C2518F}"/>
              </a:ext>
            </a:extLst>
          </p:cNvPr>
          <p:cNvSpPr/>
          <p:nvPr/>
        </p:nvSpPr>
        <p:spPr>
          <a:xfrm>
            <a:off x="8741027" y="4330483"/>
            <a:ext cx="2821347" cy="176375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Вдосконалювати інформаційно-комунікаційну компетентність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8B69055-CC76-4AA0-A6C9-1773D7AC9319}"/>
              </a:ext>
            </a:extLst>
          </p:cNvPr>
          <p:cNvSpPr txBox="1">
            <a:spLocks/>
          </p:cNvSpPr>
          <p:nvPr/>
        </p:nvSpPr>
        <p:spPr>
          <a:xfrm>
            <a:off x="444137" y="537995"/>
            <a:ext cx="7463246" cy="7682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Поради від колективу закладу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0458FAB-72EF-4C9D-913A-CF60923D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37" y="615452"/>
            <a:ext cx="10713720" cy="1036320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accent4">
                    <a:lumMod val="50000"/>
                  </a:schemeClr>
                </a:solidFill>
              </a:rPr>
              <a:t>Алгоритм організації та проведення освітньої діяльності у дистанційному форматі</a:t>
            </a:r>
            <a:endParaRPr lang="ru-RU" sz="36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D843DB5-CEB9-44AE-904B-47C48FE206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593931"/>
              </p:ext>
            </p:extLst>
          </p:nvPr>
        </p:nvGraphicFramePr>
        <p:xfrm>
          <a:off x="764177" y="1651772"/>
          <a:ext cx="10713720" cy="475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5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EF3C7-532A-4186-B3DD-F355753E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32509"/>
            <a:ext cx="9601196" cy="57772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Організація дистанційної роботи з дітьми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AACAA26-3E3F-47ED-BE18-19C5F0AE6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877675"/>
              </p:ext>
            </p:extLst>
          </p:nvPr>
        </p:nvGraphicFramePr>
        <p:xfrm>
          <a:off x="1801906" y="1057835"/>
          <a:ext cx="8325223" cy="536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2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F0CA2-8F6F-418C-947E-4C60BC90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99" y="681609"/>
            <a:ext cx="9633396" cy="74873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Онлайн-заняття. Молодші групи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549347-F429-4C7F-B3F9-7E9D454C8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1" y="1656153"/>
            <a:ext cx="1930016" cy="40739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1510D-9BF5-48A5-A887-505567555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29" y="1342911"/>
            <a:ext cx="2169415" cy="47003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EDB257-BB67-434F-BE4B-38CF94ED7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8" y="786233"/>
            <a:ext cx="1645845" cy="35659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9C83FE-741E-480E-AF08-D0E5E06E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63" y="1463001"/>
            <a:ext cx="1880266" cy="4073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271A0E-5AA1-4DD0-B3EF-7C77518EE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7" y="1562817"/>
            <a:ext cx="1982932" cy="42963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66A9B0-0270-4F09-96FA-71C884496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5" y="4519749"/>
            <a:ext cx="2324479" cy="14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09BC4-813F-48FD-8702-9691ECED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05" y="663301"/>
            <a:ext cx="9259387" cy="63766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Онлайн-заняття. Середні групи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FD8B5-3A7A-423E-A920-E4A9501B3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237"/>
            <a:ext cx="1855578" cy="4123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90BA80-9121-4FD7-A048-36BDA553F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07" y="1524237"/>
            <a:ext cx="1855577" cy="41235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044BF7-89A6-4555-B5BD-2EC1FC29F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82" y="1545771"/>
            <a:ext cx="1855579" cy="41235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1F259B-65D4-4A7D-9AC7-289A9B585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24" y="1545770"/>
            <a:ext cx="1855579" cy="41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2124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B4B8855-D4CE-4AD4-82D7-F050CAF3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5" y="439738"/>
            <a:ext cx="8770938" cy="75088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Онлайн-заняття. Старші групи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AA47DE-C853-4026-8A08-E1340048B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7" y="1103641"/>
            <a:ext cx="4286268" cy="241102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21AB8C-4693-4DEE-B53E-ECCBE457F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09" y="439738"/>
            <a:ext cx="1994732" cy="39894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AAC17C-9F1A-41F2-8941-3954F90F1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17" y="2837709"/>
            <a:ext cx="1591492" cy="31829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A9D501-A054-4E56-BAB5-45C3A73A4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05" y="1327622"/>
            <a:ext cx="3644528" cy="20500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DFBBA1-DA8D-44B7-85D9-F4E1AF5E5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7"/>
          <a:stretch/>
        </p:blipFill>
        <p:spPr>
          <a:xfrm>
            <a:off x="895547" y="3633541"/>
            <a:ext cx="3451332" cy="23122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9AB6F6-BB21-4DA9-A0F4-57292F561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66" y="4043162"/>
            <a:ext cx="3456964" cy="171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372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99BB1-F095-4A48-8C96-E1C6D5BC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243" y="612748"/>
            <a:ext cx="6094715" cy="49832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Відео заняття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3C70F8-F2A8-46F2-9459-D7DDA76D3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1" t="7435" r="35088" b="4373"/>
          <a:stretch/>
        </p:blipFill>
        <p:spPr>
          <a:xfrm>
            <a:off x="920932" y="982132"/>
            <a:ext cx="2558143" cy="43192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28404B-A29B-4E4C-B04D-DFD735525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7619" r="28964" b="24953"/>
          <a:stretch/>
        </p:blipFill>
        <p:spPr>
          <a:xfrm>
            <a:off x="6746967" y="3306299"/>
            <a:ext cx="4201512" cy="271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417E1-C8DD-4455-B4D2-8D8236C97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3" t="2331" r="35463" b="5581"/>
          <a:stretch/>
        </p:blipFill>
        <p:spPr>
          <a:xfrm>
            <a:off x="3790801" y="1761498"/>
            <a:ext cx="2386148" cy="4144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7BE664-5E7C-4C89-B873-CB1035B0B6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t="16589" r="25642" b="3244"/>
          <a:stretch/>
        </p:blipFill>
        <p:spPr>
          <a:xfrm>
            <a:off x="8638903" y="841399"/>
            <a:ext cx="2479763" cy="23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4934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9A82E-D38F-4C17-ABA0-6015C1F8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3" y="598955"/>
            <a:ext cx="5817326" cy="698622"/>
          </a:xfrm>
        </p:spPr>
        <p:txBody>
          <a:bodyPr>
            <a:normAutofit fontScale="90000"/>
          </a:bodyPr>
          <a:lstStyle/>
          <a:p>
            <a:r>
              <a:rPr lang="uk-UA" dirty="0"/>
              <a:t>Музичні онлайн-заняття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FF090-DBED-43AC-85D2-38560E00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5" y="1508568"/>
            <a:ext cx="3988526" cy="24928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48ABC8-4C15-49F1-B636-4F6E07B0B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83" y="4082601"/>
            <a:ext cx="3203286" cy="20020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79484E-6D38-4F3F-A3D8-F36825216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7" y="4280034"/>
            <a:ext cx="2394857" cy="14967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48E664-7780-4B05-A4DC-E5FE1CA87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62" y="276561"/>
            <a:ext cx="1873234" cy="40586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D2C13F-E8DB-4D45-AFF2-931D3E376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67" y="3860909"/>
            <a:ext cx="3547107" cy="22169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8CD6886-3296-4B6B-9D67-6CDBE23B5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931" y="4359183"/>
            <a:ext cx="874207" cy="18941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E7EA61-3482-4963-A255-CFB216C7F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75" y="1418848"/>
            <a:ext cx="4127863" cy="23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1623</TotalTime>
  <Words>895</Words>
  <Application>Microsoft Office PowerPoint</Application>
  <PresentationFormat>Широкоэкранный</PresentationFormat>
  <Paragraphs>120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Garamond</vt:lpstr>
      <vt:lpstr>Tahoma</vt:lpstr>
      <vt:lpstr>Times New Roman</vt:lpstr>
      <vt:lpstr>Натуральные материалы</vt:lpstr>
      <vt:lpstr>Організація діяльності Андріївського закладу дошкільної освіти (ясла-садок) Донецької селищної ради Ізюмського району Харківської області  в умовах воєнного стану</vt:lpstr>
      <vt:lpstr>Дистанційна форма роботи</vt:lpstr>
      <vt:lpstr>Алгоритм організації та проведення освітньої діяльності у дистанційному форматі</vt:lpstr>
      <vt:lpstr>Організація дистанційної роботи з дітьми</vt:lpstr>
      <vt:lpstr>Онлайн-заняття. Молодші групи</vt:lpstr>
      <vt:lpstr>Онлайн-заняття. Середні групи</vt:lpstr>
      <vt:lpstr>Онлайн-заняття. Старші групи</vt:lpstr>
      <vt:lpstr>Відео заняття</vt:lpstr>
      <vt:lpstr>Музичні онлайн-заняття</vt:lpstr>
      <vt:lpstr>Музичні відео заняття </vt:lpstr>
      <vt:lpstr>Онлайн-заняття з фізкультури</vt:lpstr>
      <vt:lpstr>Відео заняття з фізкультури</vt:lpstr>
      <vt:lpstr>Пошуково-дослідницька діяльність</vt:lpstr>
      <vt:lpstr>Зворотній зв’язок з дітьми</vt:lpstr>
      <vt:lpstr>Роботи дітей за темою «Космос»</vt:lpstr>
      <vt:lpstr>Екологічна акція «Годівничка для птахів»</vt:lpstr>
      <vt:lpstr>Презентация PowerPoint</vt:lpstr>
      <vt:lpstr>Всеукраїнський дистанційний  мистецький конкурс  «Оберегова лялька-мотанка»</vt:lpstr>
      <vt:lpstr>Презентация PowerPoint</vt:lpstr>
      <vt:lpstr>Робота з батьками</vt:lpstr>
      <vt:lpstr>Сайт закладу</vt:lpstr>
      <vt:lpstr>Особливості дистанційної освіти дитини з особливими освітніми потребами</vt:lpstr>
      <vt:lpstr>Методична підтримка педагогам</vt:lpstr>
      <vt:lpstr>Презентация PowerPoint</vt:lpstr>
      <vt:lpstr>Методичні заходи</vt:lpstr>
      <vt:lpstr>Презентация PowerPoint</vt:lpstr>
      <vt:lpstr>Аналізуємо свої можливості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діяльності Андріївського закладу дошкільної освіти (ясла-садок) Донецької селищної ради Ізюмського району Харківської області  в умовах воєнного стану</dc:title>
  <dc:creator>Пользователь</dc:creator>
  <cp:lastModifiedBy>Пользователь</cp:lastModifiedBy>
  <cp:revision>18</cp:revision>
  <dcterms:created xsi:type="dcterms:W3CDTF">2023-02-23T06:31:27Z</dcterms:created>
  <dcterms:modified xsi:type="dcterms:W3CDTF">2023-03-03T05:26:49Z</dcterms:modified>
</cp:coreProperties>
</file>