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366835384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900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45">
  <a:themeElements>
    <a:clrScheme name="Theme4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45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45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Office PowerPoint</Application>
  <PresentationFormat>Экран (4:3)</PresentationFormat>
  <Paragraphs>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Theme45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/>
  <dc:creator>Unknown Creator</dc:creator>
  <cp:keywords/>
  <dc:description/>
  <cp:lastModifiedBy>admin</cp:lastModifiedBy>
  <cp:revision>2</cp:revision>
  <dcterms:created xsi:type="dcterms:W3CDTF">2023-03-03T04:51:51Z</dcterms:created>
  <dcterms:modified xsi:type="dcterms:W3CDTF">2023-03-03T06:27:13Z</dcterms:modified>
  <cp:category/>
</cp:coreProperties>
</file>