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4" r:id="rId8"/>
    <p:sldId id="263" r:id="rId9"/>
    <p:sldId id="268" r:id="rId10"/>
    <p:sldId id="267" r:id="rId11"/>
    <p:sldId id="269" r:id="rId12"/>
    <p:sldId id="270" r:id="rId13"/>
    <p:sldId id="362" r:id="rId14"/>
    <p:sldId id="363" r:id="rId15"/>
    <p:sldId id="364" r:id="rId16"/>
    <p:sldId id="365" r:id="rId17"/>
    <p:sldId id="409" r:id="rId18"/>
    <p:sldId id="366" r:id="rId19"/>
    <p:sldId id="367" r:id="rId20"/>
    <p:sldId id="368" r:id="rId21"/>
    <p:sldId id="369" r:id="rId22"/>
    <p:sldId id="370" r:id="rId23"/>
    <p:sldId id="371" r:id="rId24"/>
    <p:sldId id="372" r:id="rId25"/>
    <p:sldId id="373" r:id="rId26"/>
    <p:sldId id="374" r:id="rId27"/>
    <p:sldId id="375" r:id="rId28"/>
    <p:sldId id="376" r:id="rId29"/>
    <p:sldId id="377" r:id="rId30"/>
    <p:sldId id="303" r:id="rId31"/>
    <p:sldId id="304" r:id="rId32"/>
    <p:sldId id="305" r:id="rId33"/>
    <p:sldId id="306" r:id="rId34"/>
    <p:sldId id="403" r:id="rId35"/>
    <p:sldId id="307" r:id="rId36"/>
    <p:sldId id="308" r:id="rId37"/>
    <p:sldId id="309" r:id="rId38"/>
    <p:sldId id="310" r:id="rId39"/>
    <p:sldId id="311" r:id="rId40"/>
    <p:sldId id="404" r:id="rId41"/>
    <p:sldId id="405" r:id="rId42"/>
    <p:sldId id="312" r:id="rId43"/>
    <p:sldId id="313" r:id="rId44"/>
    <p:sldId id="314" r:id="rId45"/>
    <p:sldId id="316" r:id="rId46"/>
    <p:sldId id="317" r:id="rId47"/>
    <p:sldId id="318" r:id="rId48"/>
    <p:sldId id="319" r:id="rId49"/>
    <p:sldId id="320" r:id="rId50"/>
    <p:sldId id="321" r:id="rId51"/>
    <p:sldId id="322" r:id="rId52"/>
    <p:sldId id="315" r:id="rId53"/>
    <p:sldId id="323" r:id="rId54"/>
    <p:sldId id="406" r:id="rId55"/>
    <p:sldId id="324" r:id="rId56"/>
    <p:sldId id="326" r:id="rId57"/>
    <p:sldId id="327" r:id="rId58"/>
    <p:sldId id="325" r:id="rId59"/>
    <p:sldId id="328" r:id="rId60"/>
    <p:sldId id="378" r:id="rId61"/>
    <p:sldId id="379" r:id="rId62"/>
    <p:sldId id="380" r:id="rId63"/>
    <p:sldId id="273" r:id="rId64"/>
    <p:sldId id="382" r:id="rId65"/>
    <p:sldId id="383" r:id="rId66"/>
    <p:sldId id="384" r:id="rId67"/>
    <p:sldId id="385" r:id="rId68"/>
    <p:sldId id="386" r:id="rId69"/>
    <p:sldId id="387" r:id="rId70"/>
    <p:sldId id="388" r:id="rId71"/>
    <p:sldId id="389" r:id="rId72"/>
    <p:sldId id="390" r:id="rId73"/>
    <p:sldId id="381" r:id="rId74"/>
    <p:sldId id="274" r:id="rId75"/>
    <p:sldId id="275" r:id="rId76"/>
    <p:sldId id="276" r:id="rId77"/>
    <p:sldId id="277" r:id="rId78"/>
    <p:sldId id="278" r:id="rId79"/>
    <p:sldId id="279" r:id="rId80"/>
    <p:sldId id="280" r:id="rId81"/>
    <p:sldId id="281" r:id="rId82"/>
    <p:sldId id="282" r:id="rId83"/>
    <p:sldId id="283" r:id="rId84"/>
    <p:sldId id="284" r:id="rId85"/>
    <p:sldId id="285" r:id="rId86"/>
    <p:sldId id="286" r:id="rId87"/>
    <p:sldId id="287" r:id="rId88"/>
    <p:sldId id="288" r:id="rId89"/>
    <p:sldId id="289" r:id="rId90"/>
    <p:sldId id="407" r:id="rId91"/>
    <p:sldId id="391" r:id="rId92"/>
    <p:sldId id="392" r:id="rId93"/>
    <p:sldId id="393" r:id="rId94"/>
    <p:sldId id="394" r:id="rId95"/>
    <p:sldId id="395" r:id="rId96"/>
    <p:sldId id="396" r:id="rId97"/>
    <p:sldId id="397" r:id="rId98"/>
    <p:sldId id="398" r:id="rId99"/>
    <p:sldId id="399" r:id="rId100"/>
    <p:sldId id="400" r:id="rId101"/>
    <p:sldId id="401" r:id="rId102"/>
    <p:sldId id="402" r:id="rId103"/>
    <p:sldId id="349" r:id="rId104"/>
    <p:sldId id="350" r:id="rId105"/>
    <p:sldId id="352" r:id="rId106"/>
    <p:sldId id="353" r:id="rId107"/>
    <p:sldId id="354" r:id="rId108"/>
    <p:sldId id="351" r:id="rId109"/>
    <p:sldId id="355" r:id="rId110"/>
    <p:sldId id="356" r:id="rId111"/>
    <p:sldId id="357" r:id="rId112"/>
    <p:sldId id="358" r:id="rId113"/>
    <p:sldId id="360" r:id="rId114"/>
    <p:sldId id="359" r:id="rId115"/>
    <p:sldId id="408" r:id="rId116"/>
    <p:sldId id="361" r:id="rId117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18D"/>
    <a:srgbClr val="E1D24A"/>
    <a:srgbClr val="DCBEA0"/>
    <a:srgbClr val="FCF1AF"/>
    <a:srgbClr val="30190B"/>
    <a:srgbClr val="FFFF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36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934EF-64A6-4153-976B-082951869211}" type="datetimeFigureOut">
              <a:rPr lang="uk-UA" smtClean="0"/>
              <a:t>28.06.2023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CED3F-2483-4DE1-BAFF-5F9F644D7E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4697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934EF-64A6-4153-976B-082951869211}" type="datetimeFigureOut">
              <a:rPr lang="uk-UA" smtClean="0"/>
              <a:t>28.06.2023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CED3F-2483-4DE1-BAFF-5F9F644D7E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4473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934EF-64A6-4153-976B-082951869211}" type="datetimeFigureOut">
              <a:rPr lang="uk-UA" smtClean="0"/>
              <a:t>28.06.2023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CED3F-2483-4DE1-BAFF-5F9F644D7E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05987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934EF-64A6-4153-976B-082951869211}" type="datetimeFigureOut">
              <a:rPr lang="uk-UA" smtClean="0"/>
              <a:t>28.06.2023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CED3F-2483-4DE1-BAFF-5F9F644D7E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0430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934EF-64A6-4153-976B-082951869211}" type="datetimeFigureOut">
              <a:rPr lang="uk-UA" smtClean="0"/>
              <a:t>28.06.2023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CED3F-2483-4DE1-BAFF-5F9F644D7E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42402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934EF-64A6-4153-976B-082951869211}" type="datetimeFigureOut">
              <a:rPr lang="uk-UA" smtClean="0"/>
              <a:t>28.06.2023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CED3F-2483-4DE1-BAFF-5F9F644D7E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3279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934EF-64A6-4153-976B-082951869211}" type="datetimeFigureOut">
              <a:rPr lang="uk-UA" smtClean="0"/>
              <a:t>28.06.2023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CED3F-2483-4DE1-BAFF-5F9F644D7E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9330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934EF-64A6-4153-976B-082951869211}" type="datetimeFigureOut">
              <a:rPr lang="uk-UA" smtClean="0"/>
              <a:t>28.06.2023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CED3F-2483-4DE1-BAFF-5F9F644D7E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737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934EF-64A6-4153-976B-082951869211}" type="datetimeFigureOut">
              <a:rPr lang="uk-UA" smtClean="0"/>
              <a:t>28.06.2023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CED3F-2483-4DE1-BAFF-5F9F644D7E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4133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934EF-64A6-4153-976B-082951869211}" type="datetimeFigureOut">
              <a:rPr lang="uk-UA" smtClean="0"/>
              <a:t>28.06.2023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CED3F-2483-4DE1-BAFF-5F9F644D7E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98942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934EF-64A6-4153-976B-082951869211}" type="datetimeFigureOut">
              <a:rPr lang="uk-UA" smtClean="0"/>
              <a:t>28.06.2023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CED3F-2483-4DE1-BAFF-5F9F644D7E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87411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934EF-64A6-4153-976B-082951869211}" type="datetimeFigureOut">
              <a:rPr lang="uk-UA" smtClean="0"/>
              <a:t>28.06.2023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CED3F-2483-4DE1-BAFF-5F9F644D7E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13888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Relationship Id="rId4" Type="http://schemas.microsoft.com/office/2007/relationships/hdphoto" Target="../media/hdphoto10.wdp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Relationship Id="rId4" Type="http://schemas.microsoft.com/office/2007/relationships/hdphoto" Target="../media/hdphoto11.wdp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Relationship Id="rId4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Relationship Id="rId4" Type="http://schemas.microsoft.com/office/2007/relationships/hdphoto" Target="../media/hdphoto13.wdp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Relationship Id="rId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Relationship Id="rId4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Relationship Id="rId4" Type="http://schemas.microsoft.com/office/2007/relationships/hdphoto" Target="../media/hdphoto8.wdp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Relationship Id="rId4" Type="http://schemas.microsoft.com/office/2007/relationships/hdphoto" Target="../media/hdphoto9.wdp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3286" y="407324"/>
            <a:ext cx="9368445" cy="6269788"/>
          </a:xfrm>
        </p:spPr>
        <p:txBody>
          <a:bodyPr>
            <a:noAutofit/>
          </a:bodyPr>
          <a:lstStyle/>
          <a:p>
            <a:r>
              <a:rPr lang="uk-UA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  <a:t/>
            </a:r>
            <a:br>
              <a:rPr lang="uk-UA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</a:br>
            <a:r>
              <a:rPr lang="uk-UA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  <a:t/>
            </a:r>
            <a:br>
              <a:rPr lang="uk-UA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</a:br>
            <a:r>
              <a:rPr lang="uk-UA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  <a:t/>
            </a:r>
            <a:br>
              <a:rPr lang="uk-UA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</a:br>
            <a:r>
              <a:rPr lang="uk-UA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  <a:t/>
            </a:r>
            <a:br>
              <a:rPr lang="uk-UA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</a:br>
            <a:r>
              <a:rPr lang="uk-UA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  <a:t/>
            </a:r>
            <a:br>
              <a:rPr lang="uk-UA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</a:br>
            <a:r>
              <a:rPr lang="uk-UA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  <a:t/>
            </a:r>
            <a:br>
              <a:rPr lang="uk-UA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</a:br>
            <a:r>
              <a:rPr lang="uk-UA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  <a:t/>
            </a:r>
            <a:br>
              <a:rPr lang="uk-UA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</a:br>
            <a:r>
              <a:rPr lang="uk-UA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  <a:t/>
            </a:r>
            <a:br>
              <a:rPr lang="uk-UA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</a:br>
            <a:r>
              <a:rPr lang="uk-UA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  <a:t/>
            </a:r>
            <a:br>
              <a:rPr lang="uk-UA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</a:br>
            <a:r>
              <a:rPr lang="uk-UA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  <a:t/>
            </a:r>
            <a:br>
              <a:rPr lang="uk-UA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</a:br>
            <a:r>
              <a:rPr lang="uk-UA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  <a:t/>
            </a:r>
            <a:br>
              <a:rPr lang="uk-UA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</a:br>
            <a:r>
              <a:rPr lang="uk-UA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  <a:t/>
            </a:r>
            <a:br>
              <a:rPr lang="uk-UA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</a:br>
            <a:r>
              <a:rPr lang="uk-UA" sz="6600" b="1" dirty="0" smtClean="0">
                <a:solidFill>
                  <a:srgbClr val="F0E1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  <a:t>Нагородження </a:t>
            </a:r>
            <a:r>
              <a:rPr lang="uk-UA" sz="6600" b="1" dirty="0">
                <a:solidFill>
                  <a:srgbClr val="F0E1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  <a:t>талановитої учнівської молоді та педагогічних працівників за підсумками 2022/2023 навчального року</a:t>
            </a:r>
          </a:p>
        </p:txBody>
      </p:sp>
    </p:spTree>
    <p:extLst>
      <p:ext uri="{BB962C8B-B14F-4D97-AF65-F5344CB8AC3E}">
        <p14:creationId xmlns:p14="http://schemas.microsoft.com/office/powerpoint/2010/main" val="2411011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10711" y="1582883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err="1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Кривоніс</a:t>
            </a:r>
            <a:r>
              <a:rPr lang="ru-RU" sz="6600" b="1" dirty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err="1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Аріна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12" y="438802"/>
            <a:ext cx="3780560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2866583" y="5569490"/>
            <a:ext cx="9186872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8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Пришибського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087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46937" y="1692065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Фоміна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Маргарита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" t="10214" r="14801"/>
          <a:stretch/>
        </p:blipFill>
        <p:spPr>
          <a:xfrm>
            <a:off x="713983" y="438410"/>
            <a:ext cx="3412023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279737" y="5829077"/>
            <a:ext cx="10062575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Андріївського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013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01765" y="1441997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Лютий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Арсеній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76" b="10010"/>
          <a:stretch/>
        </p:blipFill>
        <p:spPr>
          <a:xfrm>
            <a:off x="916095" y="576197"/>
            <a:ext cx="3285670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718148" y="5771817"/>
            <a:ext cx="9473852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учень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Андріївського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№1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47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01765" y="1441997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Полтавець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Кирило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95" y="851750"/>
            <a:ext cx="3285670" cy="43808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718148" y="5771817"/>
            <a:ext cx="9473852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учень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Андріївського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№1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798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28470" y="1304210"/>
            <a:ext cx="7565107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Рукас-Мальнєва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Софія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37" y="438410"/>
            <a:ext cx="3286715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279737" y="5829077"/>
            <a:ext cx="10062575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4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Андріївського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647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737592" y="1429470"/>
            <a:ext cx="5465218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Шестун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Дар</a:t>
            </a:r>
            <a:r>
              <a:rPr lang="en-US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85" r="18449" b="13649"/>
          <a:stretch/>
        </p:blipFill>
        <p:spPr>
          <a:xfrm>
            <a:off x="570949" y="438410"/>
            <a:ext cx="3166643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242159" y="5785706"/>
            <a:ext cx="10062575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Андріївського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78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01765" y="1441997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Шестун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Кирило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26" b="23944"/>
          <a:stretch/>
        </p:blipFill>
        <p:spPr>
          <a:xfrm>
            <a:off x="902288" y="576197"/>
            <a:ext cx="3114317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880987" y="5784343"/>
            <a:ext cx="9473852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учень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Андріївського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№1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260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01765" y="1441997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Жирко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Ярослав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66" y="576197"/>
            <a:ext cx="3024960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880987" y="5784343"/>
            <a:ext cx="9473852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учень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Андріївського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№1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793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01765" y="1441997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Шевченко Богдан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01" r="9149" b="-6675"/>
          <a:stretch/>
        </p:blipFill>
        <p:spPr>
          <a:xfrm>
            <a:off x="696446" y="576197"/>
            <a:ext cx="3505320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880987" y="5784343"/>
            <a:ext cx="9473852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учень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Андріївського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№1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06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38633" y="1679991"/>
            <a:ext cx="5465218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Штанько Дар</a:t>
            </a:r>
            <a:r>
              <a:rPr lang="en-US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77"/>
          <a:stretch/>
        </p:blipFill>
        <p:spPr>
          <a:xfrm>
            <a:off x="383059" y="563670"/>
            <a:ext cx="4075893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242159" y="5785706"/>
            <a:ext cx="9795353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8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Андріївського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№2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640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01765" y="1441997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Кулик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Олександр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65" y="442271"/>
            <a:ext cx="3699000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880987" y="5784343"/>
            <a:ext cx="9473852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учень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Андріївського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№1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844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10711" y="1582883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Панченко </a:t>
            </a:r>
            <a:r>
              <a:rPr lang="ru-RU" sz="6600" b="1" dirty="0" err="1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Андрій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77" r="12670"/>
          <a:stretch/>
        </p:blipFill>
        <p:spPr>
          <a:xfrm>
            <a:off x="1205346" y="810360"/>
            <a:ext cx="3208265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3131131" y="5569490"/>
            <a:ext cx="9144008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учень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Андріївського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№1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376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01765" y="1441997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Кулик </a:t>
            </a:r>
            <a:b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Євген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734" y="1033718"/>
            <a:ext cx="4932000" cy="369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880987" y="5784343"/>
            <a:ext cx="9473852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учень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10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Андріївського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№1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310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051153" y="1416944"/>
            <a:ext cx="5982605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Солодовнікова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Катерина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1" t="10667" r="5395"/>
          <a:stretch/>
        </p:blipFill>
        <p:spPr>
          <a:xfrm>
            <a:off x="713983" y="551144"/>
            <a:ext cx="3337170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382568" y="5798232"/>
            <a:ext cx="9795353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Донецького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№2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34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841899" y="778118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Брусенцов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Григорій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41" r="23026"/>
          <a:stretch/>
        </p:blipFill>
        <p:spPr>
          <a:xfrm rot="21285319">
            <a:off x="624582" y="1756343"/>
            <a:ext cx="4988796" cy="33997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880987" y="5784343"/>
            <a:ext cx="9473852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учень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Донецького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№2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17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841899" y="778118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Брусенцов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4" r="37006"/>
          <a:stretch/>
        </p:blipFill>
        <p:spPr>
          <a:xfrm rot="21244520">
            <a:off x="974428" y="648618"/>
            <a:ext cx="3556491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880987" y="5784343"/>
            <a:ext cx="9473852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учень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Донецького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№2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758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66327" y="1204003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Великий Данило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5627">
            <a:off x="1191488" y="649151"/>
            <a:ext cx="3595148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880987" y="5784343"/>
            <a:ext cx="9473852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учень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Донецького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№2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407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54727" y="3158981"/>
            <a:ext cx="9144000" cy="2387600"/>
          </a:xfrm>
        </p:spPr>
        <p:txBody>
          <a:bodyPr>
            <a:noAutofit/>
          </a:bodyPr>
          <a:lstStyle/>
          <a:p>
            <a:r>
              <a:rPr lang="uk-UA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  <a:t>Нагородження талановитої учнівської молоді та педагогічних працівників за підсумками 2022/2023 навчального року</a:t>
            </a:r>
          </a:p>
        </p:txBody>
      </p:sp>
    </p:spTree>
    <p:extLst>
      <p:ext uri="{BB962C8B-B14F-4D97-AF65-F5344CB8AC3E}">
        <p14:creationId xmlns:p14="http://schemas.microsoft.com/office/powerpoint/2010/main" val="2539282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2708" y="1542832"/>
            <a:ext cx="9454278" cy="2387600"/>
          </a:xfrm>
        </p:spPr>
        <p:txBody>
          <a:bodyPr>
            <a:noAutofit/>
          </a:bodyPr>
          <a:lstStyle/>
          <a:p>
            <a:r>
              <a:rPr lang="uk-UA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  <a:t>Майбутнє </a:t>
            </a:r>
            <a:br>
              <a:rPr lang="uk-UA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</a:br>
            <a:r>
              <a:rPr lang="uk-UA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  <a:t>твориться сьогодні!</a:t>
            </a:r>
            <a:endParaRPr lang="uk-UA" sz="9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astasiaScript" panose="0200050507000002000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268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10711" y="1582883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Поляков Антон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17" y="637490"/>
            <a:ext cx="3427740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3131131" y="5569490"/>
            <a:ext cx="9144008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учень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Донецького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№2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40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54727" y="3158981"/>
            <a:ext cx="9144000" cy="2387600"/>
          </a:xfrm>
        </p:spPr>
        <p:txBody>
          <a:bodyPr>
            <a:noAutofit/>
          </a:bodyPr>
          <a:lstStyle/>
          <a:p>
            <a:r>
              <a:rPr lang="uk-UA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  <a:t>Нагородження талановитої учнівської молоді та педагогічних працівників за підсумками 2022/2023 навчального року</a:t>
            </a:r>
          </a:p>
        </p:txBody>
      </p:sp>
    </p:spTree>
    <p:extLst>
      <p:ext uri="{BB962C8B-B14F-4D97-AF65-F5344CB8AC3E}">
        <p14:creationId xmlns:p14="http://schemas.microsoft.com/office/powerpoint/2010/main" val="3712772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559" y="2175165"/>
            <a:ext cx="11873345" cy="1584181"/>
          </a:xfrm>
        </p:spPr>
        <p:txBody>
          <a:bodyPr>
            <a:noAutofit/>
          </a:bodyPr>
          <a:lstStyle/>
          <a:p>
            <a:r>
              <a:rPr lang="uk-UA" sz="9600" b="1" dirty="0">
                <a:solidFill>
                  <a:srgbClr val="FCF1A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Номінація</a:t>
            </a:r>
            <a:br>
              <a:rPr lang="uk-UA" sz="9600" b="1" dirty="0">
                <a:solidFill>
                  <a:srgbClr val="FCF1A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9600" b="1" dirty="0">
                <a:solidFill>
                  <a:srgbClr val="FCF1A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uk-UA" sz="9600" b="1" dirty="0" smtClean="0">
                <a:solidFill>
                  <a:srgbClr val="FCF1A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Золотий Олімп»</a:t>
            </a:r>
            <a:endParaRPr lang="uk-UA" sz="9600" b="1" dirty="0">
              <a:solidFill>
                <a:srgbClr val="FCF1A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894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24358" y="1965020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Кулик </a:t>
            </a:r>
            <a:b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Євген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9181" y="1253989"/>
            <a:ext cx="4932000" cy="36990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755181" y="5816551"/>
            <a:ext cx="9504643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учень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Андріївського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850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24358" y="1965020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Телушкін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Іван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71" r="15077"/>
          <a:stretch/>
        </p:blipFill>
        <p:spPr>
          <a:xfrm>
            <a:off x="1108847" y="641444"/>
            <a:ext cx="3292668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755181" y="5816551"/>
            <a:ext cx="9504643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учень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Донецького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356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54727" y="3158981"/>
            <a:ext cx="9144000" cy="2387600"/>
          </a:xfrm>
        </p:spPr>
        <p:txBody>
          <a:bodyPr>
            <a:noAutofit/>
          </a:bodyPr>
          <a:lstStyle/>
          <a:p>
            <a:r>
              <a:rPr lang="uk-UA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  <a:t>Нагородження талановитої учнівської молоді та педагогічних працівників за підсумками 2022/2023 навчального року</a:t>
            </a:r>
          </a:p>
        </p:txBody>
      </p:sp>
    </p:spTree>
    <p:extLst>
      <p:ext uri="{BB962C8B-B14F-4D97-AF65-F5344CB8AC3E}">
        <p14:creationId xmlns:p14="http://schemas.microsoft.com/office/powerpoint/2010/main" val="558715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46937" y="1500996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Варенікова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Тетяна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7"/>
          <a:stretch/>
        </p:blipFill>
        <p:spPr>
          <a:xfrm rot="5400000">
            <a:off x="-256889" y="1697831"/>
            <a:ext cx="4932000" cy="33610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279177" y="5816551"/>
            <a:ext cx="9594375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Донецького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0076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46937" y="1692065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Попова Дар</a:t>
            </a:r>
            <a:r>
              <a:rPr lang="en-US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38" y="635196"/>
            <a:ext cx="3698999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279177" y="5816551"/>
            <a:ext cx="9594375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Донецького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718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8658" y="2175165"/>
            <a:ext cx="11873345" cy="1584181"/>
          </a:xfrm>
        </p:spPr>
        <p:txBody>
          <a:bodyPr>
            <a:noAutofit/>
          </a:bodyPr>
          <a:lstStyle/>
          <a:p>
            <a:r>
              <a:rPr lang="uk-UA" sz="9600" b="1" dirty="0">
                <a:solidFill>
                  <a:srgbClr val="FCF1A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Номінація</a:t>
            </a:r>
            <a:br>
              <a:rPr lang="uk-UA" sz="9600" b="1" dirty="0">
                <a:solidFill>
                  <a:srgbClr val="FCF1A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9600" b="1" dirty="0">
                <a:solidFill>
                  <a:srgbClr val="FCF1A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uk-UA" sz="9600" b="1" dirty="0" err="1">
                <a:solidFill>
                  <a:srgbClr val="FCF1A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Зорецвіт</a:t>
            </a:r>
            <a:r>
              <a:rPr lang="uk-UA" sz="9600" b="1" dirty="0">
                <a:solidFill>
                  <a:srgbClr val="FCF1A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талантів»</a:t>
            </a:r>
          </a:p>
        </p:txBody>
      </p:sp>
    </p:spTree>
    <p:extLst>
      <p:ext uri="{BB962C8B-B14F-4D97-AF65-F5344CB8AC3E}">
        <p14:creationId xmlns:p14="http://schemas.microsoft.com/office/powerpoint/2010/main" val="1244468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46937" y="1692065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Жеребна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Софія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5" t="15623"/>
          <a:stretch/>
        </p:blipFill>
        <p:spPr>
          <a:xfrm>
            <a:off x="531329" y="573203"/>
            <a:ext cx="3715608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365612" y="5856598"/>
            <a:ext cx="9826388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Андріївського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№2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486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46937" y="1692065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Пивовар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Ксенія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33" y="573203"/>
            <a:ext cx="3699000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365612" y="5856598"/>
            <a:ext cx="9826388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Андріївського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№2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969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46937" y="1692065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Коновалов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Дмитро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33" y="573203"/>
            <a:ext cx="3699000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911522" y="5815654"/>
            <a:ext cx="9826388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учень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Андріївського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488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46937" y="1692065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Коробка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Юлія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0" t="15773" r="28621" b="25009"/>
          <a:stretch/>
        </p:blipFill>
        <p:spPr>
          <a:xfrm>
            <a:off x="798435" y="491319"/>
            <a:ext cx="3134353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365612" y="5856598"/>
            <a:ext cx="9826388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Андріївського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242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46937" y="1692065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Коробка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Вікторія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78" t="38741" r="18258"/>
          <a:stretch/>
        </p:blipFill>
        <p:spPr>
          <a:xfrm>
            <a:off x="834805" y="665291"/>
            <a:ext cx="3252682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365612" y="5856598"/>
            <a:ext cx="9826388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</a:t>
            </a:r>
            <a:r>
              <a:rPr lang="en-US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ятигірського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660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46937" y="1692065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Толстіков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Павло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96"/>
          <a:stretch/>
        </p:blipFill>
        <p:spPr>
          <a:xfrm>
            <a:off x="895877" y="520911"/>
            <a:ext cx="2939469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914252" y="5895099"/>
            <a:ext cx="8895946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учень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</a:t>
            </a:r>
            <a:r>
              <a:rPr lang="en-US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ятигірського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306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46937" y="1692065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Байрачна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Емма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9"/>
          <a:stretch/>
        </p:blipFill>
        <p:spPr>
          <a:xfrm>
            <a:off x="679894" y="542939"/>
            <a:ext cx="3371435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365612" y="5856598"/>
            <a:ext cx="9826388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Донецького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№2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103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46937" y="1692065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Гузенко Христина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43" y="512729"/>
            <a:ext cx="3902445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365612" y="5856598"/>
            <a:ext cx="9826388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Донецького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№2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259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89864" y="1538061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Домашенко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Мілена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69" y="531979"/>
            <a:ext cx="3717495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365612" y="5856598"/>
            <a:ext cx="9826388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Донецького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№2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26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89864" y="1538061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Захарова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Аріна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57" y="531979"/>
            <a:ext cx="3636119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365612" y="5856598"/>
            <a:ext cx="9826388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Донецького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№2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90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391891" y="1482439"/>
            <a:ext cx="5444836" cy="1511001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err="1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Шпачинська</a:t>
            </a:r>
            <a:r>
              <a:rPr lang="ru-RU" sz="6600" b="1" dirty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err="1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Віолетта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5" t="20390" r="24703" b="20390"/>
          <a:stretch/>
        </p:blipFill>
        <p:spPr>
          <a:xfrm>
            <a:off x="762001" y="526474"/>
            <a:ext cx="3629891" cy="49339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Заголовок 3"/>
          <p:cNvSpPr txBox="1">
            <a:spLocks/>
          </p:cNvSpPr>
          <p:nvPr/>
        </p:nvSpPr>
        <p:spPr>
          <a:xfrm>
            <a:off x="2866583" y="5569490"/>
            <a:ext cx="9186872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</a:t>
            </a:r>
            <a:r>
              <a:rPr lang="ru-RU" sz="4000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8 </a:t>
            </a:r>
            <a:r>
              <a:rPr lang="ru-RU" sz="4000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</a:t>
            </a:r>
            <a:r>
              <a:rPr lang="en-US" sz="4000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4000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ятигірського</a:t>
            </a:r>
            <a:r>
              <a:rPr lang="ru-RU" sz="4000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endParaRPr lang="uk-UA" sz="4000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345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89864" y="1538061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Кононіхіна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Дар</a:t>
            </a:r>
            <a:r>
              <a:rPr lang="en-US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57" y="611683"/>
            <a:ext cx="3636119" cy="47725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365612" y="5856598"/>
            <a:ext cx="9826388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Донецького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№2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243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89864" y="1538061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Поляков Антон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41" y="611683"/>
            <a:ext cx="3316951" cy="47725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904627" y="5846973"/>
            <a:ext cx="8953697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учень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Донецького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№2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475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89864" y="1538061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Река </a:t>
            </a:r>
            <a:b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Тетяна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8" t="27846" r="13095"/>
          <a:stretch/>
        </p:blipFill>
        <p:spPr>
          <a:xfrm>
            <a:off x="837398" y="442761"/>
            <a:ext cx="3513668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365612" y="5856598"/>
            <a:ext cx="9826388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Донецького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№2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772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89864" y="1538061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Юр</a:t>
            </a:r>
            <a:r>
              <a:rPr lang="en-US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єв</a:t>
            </a:r>
            <a:r>
              <a:rPr lang="uk-UA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Артем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41" y="706476"/>
            <a:ext cx="3316951" cy="45830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904627" y="5846973"/>
            <a:ext cx="8953697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учень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Донецького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№2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739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54727" y="3158981"/>
            <a:ext cx="9144000" cy="2387600"/>
          </a:xfrm>
        </p:spPr>
        <p:txBody>
          <a:bodyPr>
            <a:noAutofit/>
          </a:bodyPr>
          <a:lstStyle/>
          <a:p>
            <a:r>
              <a:rPr lang="uk-UA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  <a:t>Нагородження талановитої учнівської молоді та педагогічних працівників за підсумками 2022/2023 навчального року</a:t>
            </a:r>
          </a:p>
        </p:txBody>
      </p:sp>
    </p:spTree>
    <p:extLst>
      <p:ext uri="{BB962C8B-B14F-4D97-AF65-F5344CB8AC3E}">
        <p14:creationId xmlns:p14="http://schemas.microsoft.com/office/powerpoint/2010/main" val="3535618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89864" y="1538061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Бородіна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Кіра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5" t="20758" r="11518" b="4390"/>
          <a:stretch/>
        </p:blipFill>
        <p:spPr>
          <a:xfrm>
            <a:off x="1058779" y="548640"/>
            <a:ext cx="3157021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069432" y="5856598"/>
            <a:ext cx="10122568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11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Андріївського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№1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803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89864" y="1538061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Сапота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Євгенія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7" t="20385" r="28050" b="33193"/>
          <a:stretch/>
        </p:blipFill>
        <p:spPr>
          <a:xfrm>
            <a:off x="926926" y="438412"/>
            <a:ext cx="3098311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069432" y="5856598"/>
            <a:ext cx="10122568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11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Андріївського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№1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720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89864" y="1538061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Ткачов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Данило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2" t="11682" r="23629" b="38792"/>
          <a:stretch/>
        </p:blipFill>
        <p:spPr>
          <a:xfrm>
            <a:off x="1002081" y="563671"/>
            <a:ext cx="3060368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783416" y="5793968"/>
            <a:ext cx="10122568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учень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11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Андріївського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№1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628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89864" y="1538061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Тернопол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Руслан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" r="5860"/>
          <a:stretch/>
        </p:blipFill>
        <p:spPr>
          <a:xfrm>
            <a:off x="977030" y="538489"/>
            <a:ext cx="3206663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783416" y="5793968"/>
            <a:ext cx="10122568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учень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11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Андріївського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№1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226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89864" y="1538061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Пивовар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Станіслав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38" y="538489"/>
            <a:ext cx="2832046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783416" y="5793968"/>
            <a:ext cx="10122568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учень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11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Донецького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№2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446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142511" y="1430483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Коробка </a:t>
            </a:r>
            <a:br>
              <a:rPr lang="ru-RU" sz="6600" b="1" dirty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dirty="0" err="1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Лідія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7" t="21852" r="17075"/>
          <a:stretch/>
        </p:blipFill>
        <p:spPr>
          <a:xfrm>
            <a:off x="845129" y="564683"/>
            <a:ext cx="3699164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Заголовок 3"/>
          <p:cNvSpPr txBox="1">
            <a:spLocks/>
          </p:cNvSpPr>
          <p:nvPr/>
        </p:nvSpPr>
        <p:spPr>
          <a:xfrm>
            <a:off x="2590805" y="5569490"/>
            <a:ext cx="9739747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</a:t>
            </a:r>
            <a:r>
              <a:rPr lang="ru-RU" sz="4000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11 </a:t>
            </a:r>
            <a:r>
              <a:rPr lang="ru-RU" sz="4000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</a:t>
            </a:r>
            <a:r>
              <a:rPr lang="en-US" sz="4000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4000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ятигірського</a:t>
            </a:r>
            <a:r>
              <a:rPr lang="ru-RU" sz="4000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endParaRPr lang="uk-UA" sz="4000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949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54727" y="3158981"/>
            <a:ext cx="9144000" cy="2387600"/>
          </a:xfrm>
        </p:spPr>
        <p:txBody>
          <a:bodyPr>
            <a:noAutofit/>
          </a:bodyPr>
          <a:lstStyle/>
          <a:p>
            <a:r>
              <a:rPr lang="uk-UA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  <a:t>Нагородження талановитої учнівської молоді та педагогічних працівників за підсумками 2022/2023 навчального року</a:t>
            </a:r>
          </a:p>
        </p:txBody>
      </p:sp>
    </p:spTree>
    <p:extLst>
      <p:ext uri="{BB962C8B-B14F-4D97-AF65-F5344CB8AC3E}">
        <p14:creationId xmlns:p14="http://schemas.microsoft.com/office/powerpoint/2010/main" val="557646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559" y="2175165"/>
            <a:ext cx="11873345" cy="1584181"/>
          </a:xfrm>
        </p:spPr>
        <p:txBody>
          <a:bodyPr>
            <a:noAutofit/>
          </a:bodyPr>
          <a:lstStyle/>
          <a:p>
            <a:r>
              <a:rPr lang="uk-UA" sz="9600" b="1" dirty="0">
                <a:solidFill>
                  <a:srgbClr val="FCF1A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Номінація</a:t>
            </a:r>
            <a:br>
              <a:rPr lang="uk-UA" sz="9600" b="1" dirty="0">
                <a:solidFill>
                  <a:srgbClr val="FCF1A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9600" b="1" dirty="0">
                <a:solidFill>
                  <a:srgbClr val="FCF1A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uk-UA" sz="9600" b="1" dirty="0" smtClean="0">
                <a:solidFill>
                  <a:srgbClr val="FCF1A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Золотий Олімп»</a:t>
            </a:r>
            <a:endParaRPr lang="uk-UA" sz="9600" b="1" dirty="0">
              <a:solidFill>
                <a:srgbClr val="FCF1A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415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76922" y="2114259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Грицюта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Вікторія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Юріївна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t="7578" r="15058" b="9557"/>
          <a:stretch/>
        </p:blipFill>
        <p:spPr>
          <a:xfrm>
            <a:off x="1077237" y="538620"/>
            <a:ext cx="2983774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367419" y="5806494"/>
            <a:ext cx="9807879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Андріївського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№1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777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76922" y="2114259"/>
            <a:ext cx="5668744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Стародубцева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Юлія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Вікторівна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1" r="19039"/>
          <a:stretch/>
        </p:blipFill>
        <p:spPr>
          <a:xfrm>
            <a:off x="953663" y="576664"/>
            <a:ext cx="3323259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1001027" y="5661765"/>
            <a:ext cx="10886172" cy="1141581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заступник директора з     навчально - виховної </a:t>
            </a:r>
          </a:p>
          <a:p>
            <a:pPr algn="r"/>
            <a:r>
              <a:rPr lang="uk-UA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     Донецького ліцею №1 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47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241" y="2250321"/>
            <a:ext cx="11873345" cy="1584181"/>
          </a:xfrm>
        </p:spPr>
        <p:txBody>
          <a:bodyPr>
            <a:noAutofit/>
          </a:bodyPr>
          <a:lstStyle/>
          <a:p>
            <a:r>
              <a:rPr lang="uk-UA" sz="9600" b="1" dirty="0" smtClean="0">
                <a:solidFill>
                  <a:srgbClr val="FCF1A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Мистецтво </a:t>
            </a:r>
            <a:br>
              <a:rPr lang="uk-UA" sz="9600" b="1" dirty="0" smtClean="0">
                <a:solidFill>
                  <a:srgbClr val="FCF1A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9600" b="1" dirty="0" smtClean="0">
                <a:solidFill>
                  <a:srgbClr val="FCF1A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музики</a:t>
            </a:r>
            <a:endParaRPr lang="uk-UA" sz="9600" b="1" dirty="0">
              <a:solidFill>
                <a:srgbClr val="FCF1A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118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89864" y="1538061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Бадюл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Аліна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30" y="598740"/>
            <a:ext cx="3206663" cy="48114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4489864" y="5144005"/>
            <a:ext cx="7265096" cy="1713995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  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endParaRPr lang="ru-RU" sz="4000" b="1" i="1" dirty="0" smtClean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КЗПМО    «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Донецька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дитяча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музична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школа»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899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89864" y="1538061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Домашенко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Мілена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4" t="1600" r="19141" b="41109"/>
          <a:stretch/>
        </p:blipFill>
        <p:spPr>
          <a:xfrm>
            <a:off x="1027135" y="463461"/>
            <a:ext cx="3071290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4489864" y="5144005"/>
            <a:ext cx="7265096" cy="1713995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endParaRPr lang="ru-RU" sz="4000" b="1" i="1" dirty="0" smtClean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КЗПМО    «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Донецька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дитяча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музична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школа»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824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89864" y="1538061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Корсун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Ксенія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85"/>
          <a:stretch/>
        </p:blipFill>
        <p:spPr>
          <a:xfrm>
            <a:off x="837452" y="672261"/>
            <a:ext cx="3263230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4489864" y="5144005"/>
            <a:ext cx="7265096" cy="1713995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  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endParaRPr lang="ru-RU" sz="4000" b="1" i="1" dirty="0" smtClean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КЗПМО    «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Донецька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дитяча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музична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школа»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104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89864" y="1538061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Маслова Римма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5" r="14730" b="37858"/>
          <a:stretch/>
        </p:blipFill>
        <p:spPr>
          <a:xfrm>
            <a:off x="739035" y="502183"/>
            <a:ext cx="3614099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4489864" y="5144005"/>
            <a:ext cx="7265096" cy="1713995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endParaRPr lang="ru-RU" sz="4000" b="1" i="1" dirty="0" smtClean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КЗПМО    «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Донецька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дитяча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музична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школа»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523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89864" y="1538061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Поляков Антон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06" y="502183"/>
            <a:ext cx="3054757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4489864" y="5144005"/>
            <a:ext cx="7265096" cy="1713995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учень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 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endParaRPr lang="ru-RU" sz="4000" b="1" i="1" dirty="0" smtClean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КЗПМО    «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Донецька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дитяча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музична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школа»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529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02894" y="1333503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err="1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Сільченко</a:t>
            </a:r>
            <a:r>
              <a:rPr lang="ru-RU" sz="5400" b="1" dirty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dirty="0" err="1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Арсеній</a:t>
            </a:r>
            <a:endParaRPr lang="uk-UA" sz="54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4"/>
          <a:stretch/>
        </p:blipFill>
        <p:spPr>
          <a:xfrm>
            <a:off x="786187" y="637487"/>
            <a:ext cx="3280965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Заголовок 3"/>
          <p:cNvSpPr txBox="1">
            <a:spLocks/>
          </p:cNvSpPr>
          <p:nvPr/>
        </p:nvSpPr>
        <p:spPr>
          <a:xfrm>
            <a:off x="3212954" y="5569490"/>
            <a:ext cx="8688105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учень</a:t>
            </a:r>
            <a:r>
              <a:rPr lang="ru-RU" sz="4000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 </a:t>
            </a:r>
            <a:r>
              <a:rPr lang="ru-RU" sz="4000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</a:t>
            </a:r>
            <a:r>
              <a:rPr lang="en-US" sz="4000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4000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ятигірського</a:t>
            </a:r>
            <a:r>
              <a:rPr lang="ru-RU" sz="4000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endParaRPr lang="uk-UA" sz="4000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947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89864" y="1538061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Прись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Аріанна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9"/>
          <a:stretch/>
        </p:blipFill>
        <p:spPr>
          <a:xfrm>
            <a:off x="905972" y="672261"/>
            <a:ext cx="3345567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4489864" y="5144005"/>
            <a:ext cx="7265096" cy="1713995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 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endParaRPr lang="ru-RU" sz="4000" b="1" i="1" dirty="0" smtClean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КЗПМО    «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Донецька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дитяча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музична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школа»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744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89864" y="1538061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Шелест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Євгеній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81" y="502183"/>
            <a:ext cx="2945006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4489864" y="5144005"/>
            <a:ext cx="7265096" cy="1713995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учень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 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endParaRPr lang="ru-RU" sz="4000" b="1" i="1" dirty="0" smtClean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КЗПМО    «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Донецька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дитяча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музична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школа»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110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241" y="2250321"/>
            <a:ext cx="11873345" cy="1584181"/>
          </a:xfrm>
        </p:spPr>
        <p:txBody>
          <a:bodyPr>
            <a:noAutofit/>
          </a:bodyPr>
          <a:lstStyle/>
          <a:p>
            <a:r>
              <a:rPr lang="uk-UA" sz="9600" b="1" dirty="0" smtClean="0">
                <a:solidFill>
                  <a:srgbClr val="FCF1A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Спортивна </a:t>
            </a:r>
            <a:br>
              <a:rPr lang="uk-UA" sz="9600" b="1" dirty="0" smtClean="0">
                <a:solidFill>
                  <a:srgbClr val="FCF1A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9600" b="1" dirty="0" smtClean="0">
                <a:solidFill>
                  <a:srgbClr val="FCF1A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надія</a:t>
            </a:r>
            <a:endParaRPr lang="uk-UA" sz="9600" b="1" dirty="0">
              <a:solidFill>
                <a:srgbClr val="FCF1A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177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89864" y="1538061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Звєрєв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Олександр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4" t="16957" r="29696" b="4427"/>
          <a:stretch/>
        </p:blipFill>
        <p:spPr>
          <a:xfrm>
            <a:off x="664636" y="363253"/>
            <a:ext cx="3825228" cy="50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1002839" y="5674291"/>
            <a:ext cx="11090324" cy="1183709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чемпіон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боксу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юніорів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Капітан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збірної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команди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юніорів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622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54727" y="3158981"/>
            <a:ext cx="9144000" cy="2387600"/>
          </a:xfrm>
        </p:spPr>
        <p:txBody>
          <a:bodyPr>
            <a:noAutofit/>
          </a:bodyPr>
          <a:lstStyle/>
          <a:p>
            <a:r>
              <a:rPr lang="uk-UA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  <a:t>Нагородження талановитої учнівської молоді та педагогічних працівників за підсумками 2022/2023 навчального року</a:t>
            </a:r>
          </a:p>
        </p:txBody>
      </p:sp>
    </p:spTree>
    <p:extLst>
      <p:ext uri="{BB962C8B-B14F-4D97-AF65-F5344CB8AC3E}">
        <p14:creationId xmlns:p14="http://schemas.microsoft.com/office/powerpoint/2010/main" val="2570025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241" y="2250321"/>
            <a:ext cx="11873345" cy="1584181"/>
          </a:xfrm>
        </p:spPr>
        <p:txBody>
          <a:bodyPr>
            <a:noAutofit/>
          </a:bodyPr>
          <a:lstStyle/>
          <a:p>
            <a:r>
              <a:rPr lang="uk-UA" sz="9600" b="1" dirty="0" smtClean="0">
                <a:solidFill>
                  <a:srgbClr val="FCF1A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Номінація </a:t>
            </a:r>
            <a:br>
              <a:rPr lang="uk-UA" sz="9600" b="1" dirty="0" smtClean="0">
                <a:solidFill>
                  <a:srgbClr val="FCF1A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9600" b="1" dirty="0" smtClean="0">
                <a:solidFill>
                  <a:srgbClr val="FCF1A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«Крок до успіху»</a:t>
            </a:r>
            <a:endParaRPr lang="uk-UA" sz="9600" b="1" dirty="0">
              <a:solidFill>
                <a:srgbClr val="FCF1A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480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89864" y="1538061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Олюнін</a:t>
            </a:r>
            <a:r>
              <a:rPr lang="uk-UA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Андрій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7" t="32663" r="17921"/>
          <a:stretch/>
        </p:blipFill>
        <p:spPr>
          <a:xfrm>
            <a:off x="742901" y="672261"/>
            <a:ext cx="3746963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904627" y="5846973"/>
            <a:ext cx="8953697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учень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Донецького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№1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896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89864" y="1538061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Сорокін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Олег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0" t="13799" r="7832" b="6453"/>
          <a:stretch/>
        </p:blipFill>
        <p:spPr>
          <a:xfrm>
            <a:off x="1215025" y="400831"/>
            <a:ext cx="2993720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904627" y="5846973"/>
            <a:ext cx="8953697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учень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11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Донецького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№1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301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46937" y="1692065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Павлова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Анастасія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64"/>
          <a:stretch/>
        </p:blipFill>
        <p:spPr>
          <a:xfrm>
            <a:off x="906404" y="501039"/>
            <a:ext cx="3170490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310086" y="5829077"/>
            <a:ext cx="9881914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6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Андріївського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871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01765" y="1441997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Полтавець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Олександр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b="7553"/>
          <a:stretch/>
        </p:blipFill>
        <p:spPr>
          <a:xfrm>
            <a:off x="1025987" y="576197"/>
            <a:ext cx="2972336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951616" y="5771817"/>
            <a:ext cx="9240384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учень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Андріївського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№1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973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85647" y="1529714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err="1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Красюченко</a:t>
            </a:r>
            <a:r>
              <a:rPr lang="ru-RU" sz="6600" b="1" dirty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err="1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Ірина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r="5396"/>
          <a:stretch/>
        </p:blipFill>
        <p:spPr>
          <a:xfrm>
            <a:off x="982638" y="577915"/>
            <a:ext cx="3603009" cy="48310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Заголовок 3"/>
          <p:cNvSpPr txBox="1">
            <a:spLocks/>
          </p:cNvSpPr>
          <p:nvPr/>
        </p:nvSpPr>
        <p:spPr>
          <a:xfrm>
            <a:off x="2866583" y="5569490"/>
            <a:ext cx="9186872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</a:t>
            </a:r>
            <a:r>
              <a:rPr lang="ru-RU" sz="4000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 </a:t>
            </a:r>
            <a:r>
              <a:rPr lang="ru-RU" sz="4000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Донецького</a:t>
            </a:r>
            <a:r>
              <a:rPr lang="ru-RU" sz="4000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№1</a:t>
            </a:r>
            <a:endParaRPr lang="uk-UA" sz="4000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6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46937" y="1692065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Щукіна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Софія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59"/>
          <a:stretch/>
        </p:blipFill>
        <p:spPr>
          <a:xfrm>
            <a:off x="1032159" y="513565"/>
            <a:ext cx="3003124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310086" y="5829077"/>
            <a:ext cx="9881914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Андріївського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920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46937" y="1692065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Тітова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Катерина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0" t="12177" r="7679"/>
          <a:stretch/>
        </p:blipFill>
        <p:spPr>
          <a:xfrm>
            <a:off x="962527" y="693018"/>
            <a:ext cx="3382838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310086" y="5829077"/>
            <a:ext cx="9881914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Андріївського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930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54727" y="3158981"/>
            <a:ext cx="9144000" cy="2387600"/>
          </a:xfrm>
        </p:spPr>
        <p:txBody>
          <a:bodyPr>
            <a:noAutofit/>
          </a:bodyPr>
          <a:lstStyle/>
          <a:p>
            <a:r>
              <a:rPr lang="uk-UA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  <a:t>Нагородження талановитої учнівської молоді та педагогічних працівників за підсумками 2022/2023 навчального року</a:t>
            </a:r>
          </a:p>
        </p:txBody>
      </p:sp>
    </p:spTree>
    <p:extLst>
      <p:ext uri="{BB962C8B-B14F-4D97-AF65-F5344CB8AC3E}">
        <p14:creationId xmlns:p14="http://schemas.microsoft.com/office/powerpoint/2010/main" val="1698254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338024" y="2347157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Роздольська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Вікторія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Іванівна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6" t="18827" r="14246" b="16148"/>
          <a:stretch/>
        </p:blipFill>
        <p:spPr>
          <a:xfrm>
            <a:off x="723014" y="563524"/>
            <a:ext cx="3232585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1795573" y="5603514"/>
            <a:ext cx="10185991" cy="1210447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uk-UA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голова </a:t>
            </a:r>
            <a:r>
              <a:rPr lang="uk-UA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первонної</a:t>
            </a:r>
            <a:r>
              <a:rPr lang="uk-UA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профспілкової організації Андріївського ЗДО (ясла-садок)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588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241" y="2250321"/>
            <a:ext cx="11873345" cy="1584181"/>
          </a:xfrm>
        </p:spPr>
        <p:txBody>
          <a:bodyPr>
            <a:noAutofit/>
          </a:bodyPr>
          <a:lstStyle/>
          <a:p>
            <a:r>
              <a:rPr lang="uk-UA" sz="9600" b="1" dirty="0" smtClean="0">
                <a:solidFill>
                  <a:srgbClr val="FCF1A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Номінація </a:t>
            </a:r>
            <a:br>
              <a:rPr lang="uk-UA" sz="9600" b="1" dirty="0" smtClean="0">
                <a:solidFill>
                  <a:srgbClr val="FCF1A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9600" b="1" dirty="0" smtClean="0">
                <a:solidFill>
                  <a:srgbClr val="FCF1A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«Крок до успіху»</a:t>
            </a:r>
            <a:endParaRPr lang="uk-UA" sz="9600" b="1" dirty="0">
              <a:solidFill>
                <a:srgbClr val="FCF1A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471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176713" y="2677930"/>
            <a:ext cx="5981894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Матенко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Дар</a:t>
            </a:r>
            <a:r>
              <a:rPr lang="en-US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Олександрівна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66" y="541320"/>
            <a:ext cx="3288000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367419" y="5806494"/>
            <a:ext cx="9807879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фізики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Донецького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№1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461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176713" y="2677930"/>
            <a:ext cx="5981894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Луценко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Світлана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Михайлівна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66" y="541320"/>
            <a:ext cx="3288000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367419" y="5806494"/>
            <a:ext cx="9807879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біології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Донецького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№1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871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176713" y="2677930"/>
            <a:ext cx="5981894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Кришня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Олена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Миколаївна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69" t="25723" r="10448" b="33558"/>
          <a:stretch/>
        </p:blipFill>
        <p:spPr>
          <a:xfrm>
            <a:off x="1127342" y="463464"/>
            <a:ext cx="2949030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1" y="5806494"/>
            <a:ext cx="12175298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початкових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класів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Андріївського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№1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41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01141" y="2615300"/>
            <a:ext cx="6295046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Сляднєва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Ольга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Володимирівна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74722" l="7813" r="58750">
                        <a14:foregroundMark x1="24271" y1="14028" x2="24271" y2="14028"/>
                        <a14:foregroundMark x1="22083" y1="17500" x2="22083" y2="17500"/>
                        <a14:foregroundMark x1="23958" y1="21806" x2="23958" y2="21806"/>
                        <a14:foregroundMark x1="23958" y1="21806" x2="23958" y2="21806"/>
                        <a14:foregroundMark x1="19063" y1="26111" x2="19063" y2="26111"/>
                        <a14:foregroundMark x1="19063" y1="26111" x2="19063" y2="26111"/>
                        <a14:foregroundMark x1="19375" y1="30972" x2="19375" y2="30972"/>
                        <a14:foregroundMark x1="19375" y1="30972" x2="19375" y2="30972"/>
                        <a14:foregroundMark x1="23021" y1="29722" x2="23021" y2="29722"/>
                        <a14:foregroundMark x1="23021" y1="24167" x2="23021" y2="24167"/>
                        <a14:foregroundMark x1="52708" y1="4861" x2="52708" y2="4861"/>
                        <a14:backgroundMark x1="52396" y1="22639" x2="52396" y2="22639"/>
                        <a14:backgroundMark x1="51563" y1="24583" x2="51563" y2="24583"/>
                        <a14:backgroundMark x1="52292" y1="54306" x2="52292" y2="54306"/>
                        <a14:backgroundMark x1="52292" y1="57361" x2="52292" y2="57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22" r="46800" b="34069"/>
          <a:stretch/>
        </p:blipFill>
        <p:spPr>
          <a:xfrm>
            <a:off x="463463" y="611448"/>
            <a:ext cx="3558658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1" y="5806494"/>
            <a:ext cx="12175298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початкових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класів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Андріївського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№1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601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01141" y="2615300"/>
            <a:ext cx="6295046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Гвоздецька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Оксана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Сергіївна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3" t="21635" r="10290" b="11823"/>
          <a:stretch/>
        </p:blipFill>
        <p:spPr>
          <a:xfrm>
            <a:off x="475987" y="350728"/>
            <a:ext cx="3331924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054267" y="5806494"/>
            <a:ext cx="10121031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географії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Андріївського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№1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278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341439" y="1413144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err="1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Сімкіна</a:t>
            </a:r>
            <a:r>
              <a:rPr lang="ru-RU" sz="6600" b="1" dirty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err="1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Вікторія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74" y="457201"/>
            <a:ext cx="3141964" cy="53441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866583" y="5569490"/>
            <a:ext cx="9186872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</a:t>
            </a:r>
            <a:r>
              <a:rPr lang="ru-RU" sz="4000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 </a:t>
            </a:r>
            <a:r>
              <a:rPr lang="ru-RU" sz="4000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Донецького</a:t>
            </a:r>
            <a:r>
              <a:rPr lang="ru-RU" sz="4000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№1</a:t>
            </a:r>
            <a:endParaRPr lang="uk-UA" sz="4000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006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01141" y="2487900"/>
            <a:ext cx="6295046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Гаврилейченко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Тетяна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Олександрівна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6" t="5427" r="9137" b="5888"/>
          <a:stretch/>
        </p:blipFill>
        <p:spPr>
          <a:xfrm>
            <a:off x="694126" y="529390"/>
            <a:ext cx="3207015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1" y="5806494"/>
            <a:ext cx="12175298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початкових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класів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Андріївського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№1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55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54727" y="3158981"/>
            <a:ext cx="9144000" cy="2387600"/>
          </a:xfrm>
        </p:spPr>
        <p:txBody>
          <a:bodyPr>
            <a:noAutofit/>
          </a:bodyPr>
          <a:lstStyle/>
          <a:p>
            <a:r>
              <a:rPr lang="uk-UA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  <a:t>Нагородження талановитої учнівської молоді та педагогічних працівників за підсумками 2022/2023 навчального року</a:t>
            </a:r>
          </a:p>
        </p:txBody>
      </p:sp>
    </p:spTree>
    <p:extLst>
      <p:ext uri="{BB962C8B-B14F-4D97-AF65-F5344CB8AC3E}">
        <p14:creationId xmlns:p14="http://schemas.microsoft.com/office/powerpoint/2010/main" val="1059155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8658" y="2175165"/>
            <a:ext cx="11873345" cy="1584181"/>
          </a:xfrm>
        </p:spPr>
        <p:txBody>
          <a:bodyPr>
            <a:noAutofit/>
          </a:bodyPr>
          <a:lstStyle/>
          <a:p>
            <a:r>
              <a:rPr lang="uk-UA" sz="9600" b="1" dirty="0">
                <a:solidFill>
                  <a:srgbClr val="FCF1A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Номінація</a:t>
            </a:r>
            <a:br>
              <a:rPr lang="uk-UA" sz="9600" b="1" dirty="0">
                <a:solidFill>
                  <a:srgbClr val="FCF1A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9600" b="1" dirty="0">
                <a:solidFill>
                  <a:srgbClr val="FCF1A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uk-UA" sz="9600" b="1" dirty="0" err="1">
                <a:solidFill>
                  <a:srgbClr val="FCF1A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Зорецвіт</a:t>
            </a:r>
            <a:r>
              <a:rPr lang="uk-UA" sz="9600" b="1" dirty="0">
                <a:solidFill>
                  <a:srgbClr val="FCF1A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талантів»</a:t>
            </a:r>
          </a:p>
        </p:txBody>
      </p:sp>
    </p:spTree>
    <p:extLst>
      <p:ext uri="{BB962C8B-B14F-4D97-AF65-F5344CB8AC3E}">
        <p14:creationId xmlns:p14="http://schemas.microsoft.com/office/powerpoint/2010/main" val="655660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338024" y="2347157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Вишненко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Віталій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Петрович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11" y="681257"/>
            <a:ext cx="3266225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606724" y="5759356"/>
            <a:ext cx="9157646" cy="723332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учитель історії   Донецького ліцею №1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438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338024" y="2797533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Глушкова Яна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Ларисівна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17" y="669643"/>
            <a:ext cx="3288000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491319" y="5850058"/>
            <a:ext cx="11559654" cy="723332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учитель української мови   Донецького ліцею №1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324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338024" y="2351946"/>
            <a:ext cx="53245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Товарницька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Леся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Іванівна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1" t="17500"/>
          <a:stretch/>
        </p:blipFill>
        <p:spPr>
          <a:xfrm>
            <a:off x="717946" y="686046"/>
            <a:ext cx="3620078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409433" y="5618046"/>
            <a:ext cx="11559654" cy="1091821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uk-UA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учитель української    мови  та літератури  Донецького ліцею №1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054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83182" y="2611253"/>
            <a:ext cx="6266286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Вак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Аліна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Олександрівна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43" y="494984"/>
            <a:ext cx="3523639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1487606" y="5699932"/>
            <a:ext cx="10235821" cy="723332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uk-UA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педагог-організатор    </a:t>
            </a:r>
            <a:r>
              <a:rPr lang="uk-UA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Пришибського</a:t>
            </a:r>
            <a:r>
              <a:rPr lang="uk-UA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ліцею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894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14944" y="2515719"/>
            <a:ext cx="6266286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Устіченко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Наталія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Анатоліївна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88" y="643913"/>
            <a:ext cx="3699000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1405726" y="5827594"/>
            <a:ext cx="10740788" cy="709684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uk-UA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педагог-організатор    Андріївського ліцею №2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604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874001" y="2351946"/>
            <a:ext cx="6266286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Бутко </a:t>
            </a:r>
            <a:b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Світлана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Миколаївна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7" t="15723" r="21839" b="20909"/>
          <a:stretch/>
        </p:blipFill>
        <p:spPr>
          <a:xfrm>
            <a:off x="1023582" y="532262"/>
            <a:ext cx="3015196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750627" y="5699932"/>
            <a:ext cx="11395887" cy="723332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uk-UA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учитель математики    Андріївського ліцею №2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796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874001" y="2351946"/>
            <a:ext cx="6266286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Коняхіна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Наталія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Іванівна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9" t="10858" b="33004"/>
          <a:stretch/>
        </p:blipFill>
        <p:spPr>
          <a:xfrm rot="5400000">
            <a:off x="233912" y="1112529"/>
            <a:ext cx="4932000" cy="37441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1787857" y="5622879"/>
            <a:ext cx="8079474" cy="1235122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учитель зарубіжної    літератури   </a:t>
            </a:r>
          </a:p>
          <a:p>
            <a:r>
              <a:rPr lang="uk-UA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П</a:t>
            </a:r>
            <a:r>
              <a:rPr lang="en-US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ятигірського</a:t>
            </a:r>
            <a:r>
              <a:rPr lang="uk-UA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ліцею 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825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18529" y="1430484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err="1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Рашина</a:t>
            </a:r>
            <a:r>
              <a:rPr lang="ru-RU" sz="6600" b="1" dirty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err="1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Тетяна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49" y="526474"/>
            <a:ext cx="3603379" cy="54084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Заголовок 3"/>
          <p:cNvSpPr txBox="1">
            <a:spLocks/>
          </p:cNvSpPr>
          <p:nvPr/>
        </p:nvSpPr>
        <p:spPr>
          <a:xfrm>
            <a:off x="2493816" y="5818875"/>
            <a:ext cx="9365673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Донецького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№1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416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874001" y="2351946"/>
            <a:ext cx="6266286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Шпачинська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Аліна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Миколаївна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7"/>
          <a:stretch/>
        </p:blipFill>
        <p:spPr>
          <a:xfrm>
            <a:off x="873457" y="686046"/>
            <a:ext cx="3288876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523165" y="5813946"/>
            <a:ext cx="11668835" cy="798395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учитель англійської мови    П</a:t>
            </a:r>
            <a:r>
              <a:rPr lang="en-US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ятигірського</a:t>
            </a:r>
            <a:r>
              <a:rPr lang="uk-UA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 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345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874001" y="2351946"/>
            <a:ext cx="6266286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Линник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Любов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Григорівна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3" t="-6088" r="14762" b="-6201"/>
          <a:stretch/>
        </p:blipFill>
        <p:spPr>
          <a:xfrm>
            <a:off x="741145" y="385011"/>
            <a:ext cx="3590223" cy="42000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409433" y="5527344"/>
            <a:ext cx="11559654" cy="1182524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uk-UA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учитель української    мови  та літератури  </a:t>
            </a:r>
            <a:r>
              <a:rPr lang="uk-UA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Пришибського</a:t>
            </a:r>
            <a:r>
              <a:rPr lang="uk-UA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ліцею 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45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874001" y="2351946"/>
            <a:ext cx="6266286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Дерев</a:t>
            </a:r>
            <a:r>
              <a:rPr lang="en-US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янко</a:t>
            </a:r>
            <a:r>
              <a:rPr lang="uk-UA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Ірина Олексіївна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6" r="17687"/>
          <a:stretch/>
        </p:blipFill>
        <p:spPr>
          <a:xfrm>
            <a:off x="921081" y="441339"/>
            <a:ext cx="3029922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95535" y="5527343"/>
            <a:ext cx="11846256" cy="773092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uk-UA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учитель початкових класів     </a:t>
            </a:r>
            <a:r>
              <a:rPr lang="uk-UA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Пришибського</a:t>
            </a:r>
            <a:r>
              <a:rPr lang="uk-UA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ліцею 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430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874001" y="2351946"/>
            <a:ext cx="6266286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Білодід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Наталія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Іванівна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9180" r="17843" b="12971"/>
          <a:stretch/>
        </p:blipFill>
        <p:spPr>
          <a:xfrm>
            <a:off x="673768" y="394633"/>
            <a:ext cx="3077864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1001027" y="5486401"/>
            <a:ext cx="10886172" cy="1141581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заступник директора з     навчально - виховної </a:t>
            </a:r>
          </a:p>
          <a:p>
            <a:pPr algn="r"/>
            <a:r>
              <a:rPr lang="uk-UA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     </a:t>
            </a:r>
            <a:r>
              <a:rPr lang="uk-UA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Пришибського</a:t>
            </a:r>
            <a:r>
              <a:rPr lang="uk-UA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ліцею 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659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751171" y="2624901"/>
            <a:ext cx="6266286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Десятник Ольга </a:t>
            </a:r>
            <a:b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Іванівна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49" y="554401"/>
            <a:ext cx="3288325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409433" y="5618046"/>
            <a:ext cx="11559654" cy="1091821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uk-UA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учитель української    мови  та літератури  Андріївського ліцею №1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316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751171" y="2624901"/>
            <a:ext cx="6266286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Зіборова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Олена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Іванівна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31" t="19398" r="26603" b="10254"/>
          <a:stretch/>
        </p:blipFill>
        <p:spPr>
          <a:xfrm>
            <a:off x="805218" y="454034"/>
            <a:ext cx="3142514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409433" y="5618046"/>
            <a:ext cx="11559654" cy="1091821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uk-UA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учитель української    мови  та літератури  Андріївського ліцею №1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315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751171" y="2624901"/>
            <a:ext cx="6266286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Бардакова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Тетяна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Степанівна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4580" r="3562" b="13217"/>
          <a:stretch/>
        </p:blipFill>
        <p:spPr>
          <a:xfrm>
            <a:off x="791570" y="423080"/>
            <a:ext cx="3110423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409433" y="5618046"/>
            <a:ext cx="11559654" cy="1091821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uk-UA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учитель української    мови  та літератури  Андріївського ліцею №1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055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751171" y="2624901"/>
            <a:ext cx="6266286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Шелест </a:t>
            </a:r>
            <a:b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Юлія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Романівна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7" t="8638" r="16633" b="22255"/>
          <a:stretch/>
        </p:blipFill>
        <p:spPr>
          <a:xfrm>
            <a:off x="545910" y="504967"/>
            <a:ext cx="3640286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1460309" y="5950423"/>
            <a:ext cx="10508777" cy="718500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uk-UA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педагог-організатор   Андріївського ліцею №1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086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751171" y="2624901"/>
            <a:ext cx="6266286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Зінченко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Оксана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Миколаївна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7" r="11084"/>
          <a:stretch/>
        </p:blipFill>
        <p:spPr>
          <a:xfrm>
            <a:off x="818147" y="371340"/>
            <a:ext cx="3262965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409433" y="5618046"/>
            <a:ext cx="11559654" cy="1091821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uk-UA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учитель української    мови  та літератури  </a:t>
            </a:r>
            <a:r>
              <a:rPr lang="uk-UA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Пришибського</a:t>
            </a:r>
            <a:r>
              <a:rPr lang="uk-UA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ліцею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804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751171" y="2624901"/>
            <a:ext cx="6266286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Сахно Людмила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Миколаївна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89" y="460413"/>
            <a:ext cx="3462491" cy="46608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1897038" y="5645342"/>
            <a:ext cx="8488907" cy="1091821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учитель зарубіжної     літератури  </a:t>
            </a:r>
          </a:p>
          <a:p>
            <a:pPr algn="ctr"/>
            <a:r>
              <a:rPr lang="uk-UA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Донецького ліцею №2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052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10711" y="1582883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Попова Варвара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6" y="526474"/>
            <a:ext cx="3714959" cy="49339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770912" y="5761743"/>
            <a:ext cx="9296401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Донецького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№1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392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54727" y="3158981"/>
            <a:ext cx="9144000" cy="2387600"/>
          </a:xfrm>
        </p:spPr>
        <p:txBody>
          <a:bodyPr>
            <a:noAutofit/>
          </a:bodyPr>
          <a:lstStyle/>
          <a:p>
            <a:r>
              <a:rPr lang="uk-UA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  <a:t>Нагородження талановитої учнівської молоді та педагогічних працівників за підсумками 2022/2023 навчального року</a:t>
            </a:r>
          </a:p>
        </p:txBody>
      </p:sp>
    </p:spTree>
    <p:extLst>
      <p:ext uri="{BB962C8B-B14F-4D97-AF65-F5344CB8AC3E}">
        <p14:creationId xmlns:p14="http://schemas.microsoft.com/office/powerpoint/2010/main" val="2369538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528899"/>
            <a:ext cx="11873345" cy="1584181"/>
          </a:xfrm>
        </p:spPr>
        <p:txBody>
          <a:bodyPr>
            <a:noAutofit/>
          </a:bodyPr>
          <a:lstStyle/>
          <a:p>
            <a:r>
              <a:rPr lang="uk-UA" sz="9600" b="1" dirty="0" smtClean="0">
                <a:solidFill>
                  <a:srgbClr val="FCF1A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Номінація </a:t>
            </a:r>
            <a:br>
              <a:rPr lang="uk-UA" sz="9600" b="1" dirty="0" smtClean="0">
                <a:solidFill>
                  <a:srgbClr val="FCF1A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9600" b="1" dirty="0" smtClean="0">
                <a:solidFill>
                  <a:srgbClr val="FCF1A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«З турботою </a:t>
            </a:r>
            <a:br>
              <a:rPr lang="uk-UA" sz="9600" b="1" dirty="0" smtClean="0">
                <a:solidFill>
                  <a:srgbClr val="FCF1A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9600" b="1" dirty="0" smtClean="0">
                <a:solidFill>
                  <a:srgbClr val="FCF1A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серці»</a:t>
            </a:r>
            <a:endParaRPr lang="uk-UA" sz="9600" b="1" dirty="0">
              <a:solidFill>
                <a:srgbClr val="FCF1A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811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46937" y="1692065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Омельченко Анна 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7" t="-264" r="34733" b="-2347"/>
          <a:stretch/>
        </p:blipFill>
        <p:spPr>
          <a:xfrm>
            <a:off x="631598" y="538619"/>
            <a:ext cx="3356975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310086" y="5829077"/>
            <a:ext cx="9881914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Донецького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788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01765" y="1441997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Спартак Богдан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64" y="409287"/>
            <a:ext cx="3699001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718148" y="5771817"/>
            <a:ext cx="9473852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учень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11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Андріївського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№1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787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46937" y="1692065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Попова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Аліна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40"/>
          <a:stretch/>
        </p:blipFill>
        <p:spPr>
          <a:xfrm>
            <a:off x="890647" y="590332"/>
            <a:ext cx="3253653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141951" y="5829077"/>
            <a:ext cx="10050049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11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Андріївського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936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46937" y="1692065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Геворкян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Емма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47" y="887230"/>
            <a:ext cx="3253653" cy="43382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129425" y="5829077"/>
            <a:ext cx="10062575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11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Андріївського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298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46937" y="1692065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Дьякова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Юлія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9" t="33236" r="28048" b="3175"/>
          <a:stretch/>
        </p:blipFill>
        <p:spPr>
          <a:xfrm>
            <a:off x="801664" y="551146"/>
            <a:ext cx="3160966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129425" y="5829077"/>
            <a:ext cx="10062575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11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Андріївського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661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01765" y="1441997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Задорожний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Леонід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3735" y="1025787"/>
            <a:ext cx="4932000" cy="369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981194" y="5846973"/>
            <a:ext cx="8981162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учень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Донецького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№1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838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46937" y="1692065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Приходько </a:t>
            </a:r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Ангеліна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9" t="17644" r="13217" b="4786"/>
          <a:stretch/>
        </p:blipFill>
        <p:spPr>
          <a:xfrm>
            <a:off x="1052183" y="517748"/>
            <a:ext cx="2966760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129425" y="5829077"/>
            <a:ext cx="10062575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11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Пришибського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427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46937" y="1692065"/>
            <a:ext cx="5101091" cy="16002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600" b="1" dirty="0" err="1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Багацька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Дар</a:t>
            </a:r>
            <a:r>
              <a:rPr lang="en-US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6600" b="1" dirty="0" smtClean="0">
                <a:solidFill>
                  <a:srgbClr val="FCF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endParaRPr lang="uk-UA" sz="6600" b="1" dirty="0">
              <a:solidFill>
                <a:srgbClr val="FCF1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1"/>
          <a:stretch/>
        </p:blipFill>
        <p:spPr>
          <a:xfrm>
            <a:off x="876822" y="553308"/>
            <a:ext cx="3115242" cy="49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DCBEA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2129425" y="5829077"/>
            <a:ext cx="10062575" cy="755073"/>
          </a:xfrm>
          <a:prstGeom prst="rect">
            <a:avLst/>
          </a:prstGeom>
          <a:solidFill>
            <a:srgbClr val="DCBEA0">
              <a:alpha val="26000"/>
            </a:srgbClr>
          </a:solidFill>
          <a:effectLst>
            <a:softEdge rad="127000"/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4000" b="1" i="1" dirty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Пришибського</a:t>
            </a:r>
            <a:r>
              <a:rPr lang="ru-RU" sz="4000" b="1" i="1" dirty="0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E1D2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endParaRPr lang="uk-UA" sz="4000" b="1" i="1" dirty="0">
              <a:solidFill>
                <a:srgbClr val="E1D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051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1656</TotalTime>
  <Words>1243</Words>
  <Application>Microsoft Office PowerPoint</Application>
  <PresentationFormat>Широкоэкранный</PresentationFormat>
  <Paragraphs>230</Paragraphs>
  <Slides>116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116</vt:i4>
      </vt:variant>
    </vt:vector>
  </HeadingPairs>
  <TitlesOfParts>
    <vt:vector size="122" baseType="lpstr">
      <vt:lpstr>AnastasiaScript</vt:lpstr>
      <vt:lpstr>Arial</vt:lpstr>
      <vt:lpstr>Calibri</vt:lpstr>
      <vt:lpstr>Calibri Light</vt:lpstr>
      <vt:lpstr>Times New Roman</vt:lpstr>
      <vt:lpstr>Тема Office</vt:lpstr>
      <vt:lpstr>            Нагородження талановитої учнівської молоді та педагогічних працівників за підсумками 2022/2023 навчального року</vt:lpstr>
      <vt:lpstr>Номінація  «Зорецвіт талантів»</vt:lpstr>
      <vt:lpstr>Шпачинська Віолетта</vt:lpstr>
      <vt:lpstr>Коробка  Лідія</vt:lpstr>
      <vt:lpstr>Сільченко Арсеній</vt:lpstr>
      <vt:lpstr>Красюченко Ірина</vt:lpstr>
      <vt:lpstr>Сімкіна Вікторія</vt:lpstr>
      <vt:lpstr>Рашина Тетяна</vt:lpstr>
      <vt:lpstr>Попова Варвара</vt:lpstr>
      <vt:lpstr>Кривоніс Аріна</vt:lpstr>
      <vt:lpstr>Панченко Андрій</vt:lpstr>
      <vt:lpstr>Поляков Антон</vt:lpstr>
      <vt:lpstr>Нагородження талановитої учнівської молоді та педагогічних працівників за підсумками 2022/2023 навчального року</vt:lpstr>
      <vt:lpstr>Номінація  «Золотий Олімп»</vt:lpstr>
      <vt:lpstr>Кулик  Євген</vt:lpstr>
      <vt:lpstr>Телушкін Іван</vt:lpstr>
      <vt:lpstr>Нагородження талановитої учнівської молоді та педагогічних працівників за підсумками 2022/2023 навчального року</vt:lpstr>
      <vt:lpstr>Варенікова Тетяна</vt:lpstr>
      <vt:lpstr>Попова Дар’я </vt:lpstr>
      <vt:lpstr>Жеребна Софія </vt:lpstr>
      <vt:lpstr>Пивовар Ксенія </vt:lpstr>
      <vt:lpstr>Коновалов Дмитро</vt:lpstr>
      <vt:lpstr>Коробка Юлія</vt:lpstr>
      <vt:lpstr>Коробка Вікторія</vt:lpstr>
      <vt:lpstr>Толстіков Павло</vt:lpstr>
      <vt:lpstr>Байрачна Емма</vt:lpstr>
      <vt:lpstr>Гузенко Христина</vt:lpstr>
      <vt:lpstr>Домашенко Мілена</vt:lpstr>
      <vt:lpstr>Захарова Аріна</vt:lpstr>
      <vt:lpstr>Кононіхіна Дар’я</vt:lpstr>
      <vt:lpstr>Поляков Антон</vt:lpstr>
      <vt:lpstr>Река  Тетяна</vt:lpstr>
      <vt:lpstr>Юр’єв Артем</vt:lpstr>
      <vt:lpstr>Нагородження талановитої учнівської молоді та педагогічних працівників за підсумками 2022/2023 навчального року</vt:lpstr>
      <vt:lpstr>Бородіна Кіра</vt:lpstr>
      <vt:lpstr>Сапота Євгенія</vt:lpstr>
      <vt:lpstr>Ткачов Данило</vt:lpstr>
      <vt:lpstr>Тернопол Руслан</vt:lpstr>
      <vt:lpstr>Пивовар Станіслав</vt:lpstr>
      <vt:lpstr>Нагородження талановитої учнівської молоді та педагогічних працівників за підсумками 2022/2023 навчального року</vt:lpstr>
      <vt:lpstr>Номінація  «Золотий Олімп»</vt:lpstr>
      <vt:lpstr>Грицюта Вікторія Юріївна</vt:lpstr>
      <vt:lpstr>Стародубцева Юлія Вікторівна</vt:lpstr>
      <vt:lpstr>Мистецтво  музики</vt:lpstr>
      <vt:lpstr>Бадюл  Аліна</vt:lpstr>
      <vt:lpstr>Домашенко Мілена</vt:lpstr>
      <vt:lpstr>Корсун Ксенія</vt:lpstr>
      <vt:lpstr>Маслова Римма</vt:lpstr>
      <vt:lpstr>Поляков Антон</vt:lpstr>
      <vt:lpstr>Прись Аріанна</vt:lpstr>
      <vt:lpstr>Шелест Євгеній</vt:lpstr>
      <vt:lpstr>Спортивна  надія</vt:lpstr>
      <vt:lpstr>Звєрєв Олександр</vt:lpstr>
      <vt:lpstr>Нагородження талановитої учнівської молоді та педагогічних працівників за підсумками 2022/2023 навчального року</vt:lpstr>
      <vt:lpstr>Номінація  «Крок до успіху»</vt:lpstr>
      <vt:lpstr>Олюнін Андрій</vt:lpstr>
      <vt:lpstr>Сорокін Олег</vt:lpstr>
      <vt:lpstr>Павлова Анастасія </vt:lpstr>
      <vt:lpstr>Полтавець Олександр</vt:lpstr>
      <vt:lpstr>Щукіна Софія </vt:lpstr>
      <vt:lpstr>Тітова Катерина</vt:lpstr>
      <vt:lpstr>Нагородження талановитої учнівської молоді та педагогічних працівників за підсумками 2022/2023 навчального року</vt:lpstr>
      <vt:lpstr>Роздольська Вікторія Іванівна</vt:lpstr>
      <vt:lpstr>Номінація  «Крок до успіху»</vt:lpstr>
      <vt:lpstr>Матенко  Дар’я Олександрівна</vt:lpstr>
      <vt:lpstr>Луценко Світлана Михайлівна</vt:lpstr>
      <vt:lpstr>Кришня Олена Миколаївна</vt:lpstr>
      <vt:lpstr>Сляднєва Ольга Володимирівна</vt:lpstr>
      <vt:lpstr>Гвоздецька Оксана Сергіївна</vt:lpstr>
      <vt:lpstr>Гаврилейченко Тетяна Олександрівна</vt:lpstr>
      <vt:lpstr>Нагородження талановитої учнівської молоді та педагогічних працівників за підсумками 2022/2023 навчального року</vt:lpstr>
      <vt:lpstr>Номінація  «Зорецвіт талантів»</vt:lpstr>
      <vt:lpstr>Вишненко Віталій Петрович</vt:lpstr>
      <vt:lpstr>Глушкова Яна Ларисівна</vt:lpstr>
      <vt:lpstr>Товарницька  Леся Іванівна</vt:lpstr>
      <vt:lpstr>Вак  Аліна Олександрівна</vt:lpstr>
      <vt:lpstr>Устіченко Наталія Анатоліївна</vt:lpstr>
      <vt:lpstr>Бутко  Світлана Миколаївна</vt:lpstr>
      <vt:lpstr>Коняхіна Наталія Іванівна</vt:lpstr>
      <vt:lpstr>Шпачинська Аліна Миколаївна</vt:lpstr>
      <vt:lpstr>Линник  Любов Григорівна</vt:lpstr>
      <vt:lpstr>Дерев’янко Ірина Олексіївна</vt:lpstr>
      <vt:lpstr>Білодід  Наталія Іванівна</vt:lpstr>
      <vt:lpstr>Десятник Ольга  Іванівна</vt:lpstr>
      <vt:lpstr>Зіборова  Олена  Іванівна</vt:lpstr>
      <vt:lpstr>Бардакова Тетяна Степанівна</vt:lpstr>
      <vt:lpstr>Шелест  Юлія Романівна</vt:lpstr>
      <vt:lpstr>Зінченко Оксана Миколаївна</vt:lpstr>
      <vt:lpstr>Сахно Людмила Миколаївна</vt:lpstr>
      <vt:lpstr>Нагородження талановитої учнівської молоді та педагогічних працівників за підсумками 2022/2023 навчального року</vt:lpstr>
      <vt:lpstr>Номінація  «З турботою  в серці»</vt:lpstr>
      <vt:lpstr>Омельченко Анна </vt:lpstr>
      <vt:lpstr>Спартак Богдан</vt:lpstr>
      <vt:lpstr>Попова Аліна </vt:lpstr>
      <vt:lpstr>Геворкян Емма </vt:lpstr>
      <vt:lpstr>Дьякова Юлія</vt:lpstr>
      <vt:lpstr>Задорожний Леонід</vt:lpstr>
      <vt:lpstr>Приходько Ангеліна</vt:lpstr>
      <vt:lpstr>Багацька Дар’я </vt:lpstr>
      <vt:lpstr>Фоміна Маргарита</vt:lpstr>
      <vt:lpstr>Лютий Арсеній</vt:lpstr>
      <vt:lpstr>Полтавець Кирило</vt:lpstr>
      <vt:lpstr>Рукас-Мальнєва Софія</vt:lpstr>
      <vt:lpstr>Шестун Дар’я</vt:lpstr>
      <vt:lpstr>Шестун Кирило</vt:lpstr>
      <vt:lpstr>Жирко Ярослав</vt:lpstr>
      <vt:lpstr>Шевченко Богдан</vt:lpstr>
      <vt:lpstr>Штанько Дар’я</vt:lpstr>
      <vt:lpstr>Кулик Олександр</vt:lpstr>
      <vt:lpstr>Кулик  Євген</vt:lpstr>
      <vt:lpstr>Солодовнікова Катерина</vt:lpstr>
      <vt:lpstr>Брусенцов  Григорій</vt:lpstr>
      <vt:lpstr>Брусенцов  Михайло</vt:lpstr>
      <vt:lpstr>Великий Данило</vt:lpstr>
      <vt:lpstr>Нагородження талановитої учнівської молоді та педагогічних працівників за підсумками 2022/2023 навчального року</vt:lpstr>
      <vt:lpstr>Майбутнє  твориться сьогодні!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Нагородження талановитої учнівської молоді та педагогічних працівників за підсумками 2022/2023 навчального року</dc:title>
  <dc:creator>User</dc:creator>
  <cp:lastModifiedBy>Юля Юля</cp:lastModifiedBy>
  <cp:revision>51</cp:revision>
  <dcterms:created xsi:type="dcterms:W3CDTF">2023-06-19T06:34:34Z</dcterms:created>
  <dcterms:modified xsi:type="dcterms:W3CDTF">2023-06-28T09:33:42Z</dcterms:modified>
</cp:coreProperties>
</file>