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335" r:id="rId2"/>
    <p:sldId id="311" r:id="rId3"/>
    <p:sldId id="331" r:id="rId4"/>
    <p:sldId id="336" r:id="rId5"/>
    <p:sldId id="337" r:id="rId6"/>
    <p:sldId id="338" r:id="rId7"/>
  </p:sldIdLst>
  <p:sldSz cx="9144000" cy="6858000" type="screen4x3"/>
  <p:notesSz cx="681355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59" autoAdjust="0"/>
    <p:restoredTop sz="86477" autoAdjust="0"/>
  </p:normalViewPr>
  <p:slideViewPr>
    <p:cSldViewPr>
      <p:cViewPr varScale="1">
        <p:scale>
          <a:sx n="113" d="100"/>
          <a:sy n="113" d="100"/>
        </p:scale>
        <p:origin x="115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97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9435" y="0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FD3F4-A74C-445F-9D8B-A4B61145FE03}" type="datetimeFigureOut">
              <a:rPr lang="uk-UA" smtClean="0"/>
              <a:pPr/>
              <a:t>19.12.2023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355" y="4724202"/>
            <a:ext cx="545084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9435" y="9446678"/>
            <a:ext cx="2952538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23568-669B-4606-AD4F-D2F8FA5BE3D4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6997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16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30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6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1601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787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460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90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369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11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29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8484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122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E8AEA4-B1F6-4646-9203-2F46DF377AFD}"/>
              </a:ext>
            </a:extLst>
          </p:cNvPr>
          <p:cNvSpPr txBox="1"/>
          <p:nvPr/>
        </p:nvSpPr>
        <p:spPr>
          <a:xfrm>
            <a:off x="457200" y="620688"/>
            <a:ext cx="8229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підсумки роботи </a:t>
            </a:r>
          </a:p>
          <a:p>
            <a:pPr algn="ctr"/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 зверненнями громадян </a:t>
            </a:r>
          </a:p>
          <a:p>
            <a:pPr algn="ctr"/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відділі освіти</a:t>
            </a:r>
          </a:p>
          <a:p>
            <a:pPr algn="ctr"/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Донецької селищної ради </a:t>
            </a:r>
          </a:p>
          <a:p>
            <a:pPr algn="ctr"/>
            <a:r>
              <a:rPr lang="uk-UA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Ізюмського району Харківської області за 2023 рік</a:t>
            </a:r>
          </a:p>
          <a:p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AD8EF15-2818-46E4-A276-06A8A09C9C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4588532"/>
            <a:ext cx="2165240" cy="16487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568418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166018"/>
            <a:ext cx="8229600" cy="5071294"/>
          </a:xfrm>
        </p:spPr>
        <p:txBody>
          <a:bodyPr/>
          <a:lstStyle/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ru-RU" dirty="0"/>
          </a:p>
        </p:txBody>
      </p:sp>
      <p:sp>
        <p:nvSpPr>
          <p:cNvPr id="2" name="Прямокутник 1">
            <a:extLst>
              <a:ext uri="{FF2B5EF4-FFF2-40B4-BE49-F238E27FC236}">
                <a16:creationId xmlns:a16="http://schemas.microsoft.com/office/drawing/2014/main" id="{14874A01-C507-47A4-BA25-9F0C27A43536}"/>
              </a:ext>
            </a:extLst>
          </p:cNvPr>
          <p:cNvSpPr/>
          <p:nvPr/>
        </p:nvSpPr>
        <p:spPr>
          <a:xfrm>
            <a:off x="571472" y="1412776"/>
            <a:ext cx="800105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388" algn="just">
              <a:buFont typeface="Wingdings" pitchFamily="2" charset="2"/>
              <a:buChar char="§"/>
            </a:pPr>
            <a:r>
              <a:rPr lang="uk-UA" dirty="0"/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Конституція України; </a:t>
            </a:r>
          </a:p>
          <a:p>
            <a:pPr indent="179388" algn="just"/>
            <a:endParaRPr lang="uk-UA" sz="800" dirty="0">
              <a:latin typeface="Times New Roman" pitchFamily="18" charset="0"/>
              <a:cs typeface="Times New Roman" pitchFamily="18" charset="0"/>
            </a:endParaRPr>
          </a:p>
          <a:p>
            <a:pPr indent="179388" algn="just">
              <a:buFont typeface="Wingdings" pitchFamily="2" charset="2"/>
              <a:buChar char="§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Указ Президента від 7 лютого 2008 року № 109/2008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„Про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першочергові заходи щодо забезпечення реалізації та гарантування конституційного права на звернення до органів державної влади та органів місцевого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самоврядування”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179388" algn="just"/>
            <a:endParaRPr lang="uk-UA" sz="800" dirty="0">
              <a:latin typeface="Times New Roman" pitchFamily="18" charset="0"/>
              <a:cs typeface="Times New Roman" pitchFamily="18" charset="0"/>
            </a:endParaRPr>
          </a:p>
          <a:p>
            <a:pPr indent="179388" algn="just">
              <a:buFont typeface="Wingdings" pitchFamily="2" charset="2"/>
              <a:buChar char="§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Закон України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„Про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звернення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громадян”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від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жовтня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1996 року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№ 393/96-ВР 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179388" algn="just"/>
            <a:endParaRPr lang="uk-UA" sz="800" dirty="0">
              <a:latin typeface="Times New Roman" pitchFamily="18" charset="0"/>
              <a:cs typeface="Times New Roman" pitchFamily="18" charset="0"/>
            </a:endParaRPr>
          </a:p>
          <a:p>
            <a:pPr indent="179388" algn="just">
              <a:buFont typeface="Wingdings" pitchFamily="2" charset="2"/>
              <a:buChar char="§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 Інструкції з діловодства за зверненнями громадян в органах державної влади і місцевого самоврядування, об'єднаннях громадян, на підприємствах, в установах, організаціях незалежно від форм власності, в засобах масової інформації затверджена постанова Кабінету Міністрів України від 14 квітня 1997 року № 348;</a:t>
            </a:r>
          </a:p>
          <a:p>
            <a:pPr indent="179388" algn="just"/>
            <a:endParaRPr lang="uk-UA" sz="800" dirty="0">
              <a:latin typeface="Times New Roman" pitchFamily="18" charset="0"/>
              <a:cs typeface="Times New Roman" pitchFamily="18" charset="0"/>
            </a:endParaRPr>
          </a:p>
          <a:p>
            <a:pPr indent="179388" algn="just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Постанова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24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вересня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2008 року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858 </a:t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 „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Класифікатора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звернень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громадян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змінами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  <a:endParaRPr lang="uk-UA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3608" y="418055"/>
            <a:ext cx="6786610" cy="714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нормативно-правові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регулюють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зверненнями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громадян</a:t>
            </a:r>
            <a:endParaRPr lang="uk-UA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0036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2943" y="1107265"/>
            <a:ext cx="7358114" cy="464347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C458C0-B585-49CF-8F3D-E336109681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700808"/>
            <a:ext cx="6624736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8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2943" y="1107265"/>
            <a:ext cx="7358114" cy="4643470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566AD46-49D8-4C61-850F-9B08FF26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700808"/>
            <a:ext cx="6480720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27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FCA71-B379-442C-B9B7-90697AF2D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228600">
              <a:spcAft>
                <a:spcPts val="600"/>
              </a:spcAft>
            </a:pPr>
            <a:b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Рішення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колегії відділу освіти Донецької селищної ради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грудень2023 року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Про підсумки роботи зі зверненнями громадян у відділі освіти Донецької селищної ради Ізюмського району Харківської області за 2023 рік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22D984-6A2F-4468-912A-0E351BFD8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dirty="0"/>
              <a:t>1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.Інформацію з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вищезазначеного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2.Посилити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Донецької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селищної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своєчасним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обґрунтованим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розглядом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3.Відповідальній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роботу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зверненнями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3.1.Тримати на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особистому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чинного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3.2.Проводити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ретельну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викладених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закладах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дитини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невідкладно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вживати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неправомірних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незаконних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3.3	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додержання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законодавства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причини та за результатами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вносити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установленому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розв’язання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</a:t>
            </a: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9729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FCA71-B379-442C-B9B7-90697AF2D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indent="228600">
              <a:spcAft>
                <a:spcPts val="600"/>
              </a:spcAft>
            </a:pPr>
            <a:b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Рішення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колегії відділу освіти Донецької селищної ради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 грудень2023 року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Batang" panose="02030600000101010101" pitchFamily="18" charset="-127"/>
                <a:cs typeface="Times New Roman" panose="02020603050405020304" pitchFamily="18" charset="0"/>
              </a:rPr>
              <a:t>Про підсумки роботи зі зверненнями громадян у відділі освіти Донецької селищної ради Ізюмського району Харківської області за 2023 рік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22D984-6A2F-4468-912A-0E351BFD8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4.Керівникам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закладів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4.1.Забезпечувати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Закону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Указу Президента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07 лютого 2008 року № 109 «Про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першочергові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права на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4.2.Здійснювати контроль за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стосується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Інструкції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діловодства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зверненнями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органах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місцевого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самоврядування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об'єднаннях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масової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затвердженої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постановою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Кабінету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Міністрів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квітня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1997 року № 348 (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змінами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4.3.Забезпечувати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кваліфікований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неупереджений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об’єктивний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своєчасний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оперативного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конституційних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заявників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запобігання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допущених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порушень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4.4.Проаналізувати стан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розгляду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(у тому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числі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тих,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надходять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лінії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0" indent="0" algn="r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23.02.2024року</a:t>
            </a:r>
          </a:p>
          <a:p>
            <a:pPr marL="0" indent="0">
              <a:buNone/>
            </a:pP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5.Контроль за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виконанням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</a:t>
            </a:r>
            <a:r>
              <a:rPr lang="ru-RU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собою.</a:t>
            </a:r>
          </a:p>
          <a:p>
            <a:pPr marL="0" indent="0">
              <a:buNone/>
            </a:pPr>
            <a:endParaRPr lang="ru-RU" sz="4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029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1944</TotalTime>
  <Words>555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 Рішення колегії відділу освіти Донецької селищної ради                                                                        грудень2023 року Про підсумки роботи зі зверненнями громадян у відділі освіти Донецької селищної ради Ізюмського району Харківської області за 2023 рік </vt:lpstr>
      <vt:lpstr> Рішення колегії відділу освіти Донецької селищної ради                                                                        грудень2023 року Про підсумки роботи зі зверненнями громадян у відділі освіти Донецької селищної ради Ізюмського району Харківської області за 2023 рік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ОСВІТА В НОВИХ УМОВАХ:  ВИКЛИКИ ТА ЗАВДАННЯ</dc:title>
  <dc:creator>402-6</dc:creator>
  <cp:lastModifiedBy>Пользователь</cp:lastModifiedBy>
  <cp:revision>399</cp:revision>
  <dcterms:created xsi:type="dcterms:W3CDTF">2020-08-19T10:35:13Z</dcterms:created>
  <dcterms:modified xsi:type="dcterms:W3CDTF">2023-12-19T08:14:14Z</dcterms:modified>
</cp:coreProperties>
</file>