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56" r:id="rId3"/>
    <p:sldId id="262" r:id="rId4"/>
    <p:sldId id="284" r:id="rId5"/>
    <p:sldId id="263" r:id="rId6"/>
    <p:sldId id="266" r:id="rId7"/>
    <p:sldId id="259" r:id="rId8"/>
    <p:sldId id="267" r:id="rId9"/>
    <p:sldId id="257" r:id="rId10"/>
    <p:sldId id="258" r:id="rId11"/>
    <p:sldId id="271" r:id="rId12"/>
    <p:sldId id="272" r:id="rId13"/>
    <p:sldId id="264" r:id="rId14"/>
    <p:sldId id="268" r:id="rId15"/>
    <p:sldId id="265" r:id="rId16"/>
    <p:sldId id="280" r:id="rId17"/>
    <p:sldId id="281" r:id="rId18"/>
    <p:sldId id="270" r:id="rId19"/>
    <p:sldId id="273" r:id="rId20"/>
    <p:sldId id="274" r:id="rId21"/>
    <p:sldId id="282" r:id="rId22"/>
    <p:sldId id="285" r:id="rId23"/>
  </p:sldIdLst>
  <p:sldSz cx="12192000" cy="6858000"/>
  <p:notesSz cx="7103745" cy="1023429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52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B2B2"/>
    <a:srgbClr val="202020"/>
    <a:srgbClr val="323232"/>
    <a:srgbClr val="CC3300"/>
    <a:srgbClr val="CC0000"/>
    <a:srgbClr val="FF3300"/>
    <a:srgbClr val="990000"/>
    <a:srgbClr val="FF8D41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MasterView">
  <p:normalViewPr horzBarState="maximized">
    <p:restoredLeft sz="12278" autoAdjust="0"/>
    <p:restoredTop sz="94660"/>
  </p:normalViewPr>
  <p:slideViewPr>
    <p:cSldViewPr snapToGrid="0" showGuides="1">
      <p:cViewPr varScale="1">
        <p:scale>
          <a:sx n="117" d="100"/>
          <a:sy n="117" d="100"/>
        </p:scale>
        <p:origin x="510" y="102"/>
      </p:cViewPr>
      <p:guideLst>
        <p:guide orient="horz" pos="2152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8" Type="http://schemas.openxmlformats.org/officeDocument/2006/relationships/tableStyles" Target="tableStyles.xml"/><Relationship Id="rId27" Type="http://schemas.openxmlformats.org/officeDocument/2006/relationships/viewProps" Target="viewProps.xml"/><Relationship Id="rId26" Type="http://schemas.openxmlformats.org/officeDocument/2006/relationships/presProps" Target="presProps.xml"/><Relationship Id="rId25" Type="http://schemas.openxmlformats.org/officeDocument/2006/relationships/handoutMaster" Target="handoutMasters/handoutMaster1.xml"/><Relationship Id="rId24" Type="http://schemas.openxmlformats.org/officeDocument/2006/relationships/notesMaster" Target="notesMasters/notesMaster1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45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45"/>
            </a:lvl1pPr>
          </a:lstStyle>
          <a:p>
            <a:fld id="{0F9B84EA-7D68-4D60-9CB1-D50884785D1C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45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45"/>
            </a:lvl1pPr>
          </a:lstStyle>
          <a:p>
            <a:fld id="{8D4E0FC9-F1F8-4FAE-9988-3BA365CFD46F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en-US" smtClean="0"/>
            </a:fld>
            <a:endParaRPr lang="en-US"/>
          </a:p>
        </p:txBody>
      </p:sp>
      <p:sp>
        <p:nvSpPr>
          <p:cNvPr id="4" name="Slide Image Placehoder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 Placeholder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08933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24417" y="1196975"/>
            <a:ext cx="10943167" cy="1082675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altLang="zh-CN" noProof="0" smtClean="0"/>
              <a:t>Click to edit Master title style</a:t>
            </a:r>
            <a:endParaRPr lang="en-US" altLang="zh-CN" noProof="0" smtClean="0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626533" y="2422525"/>
            <a:ext cx="10949517" cy="1752600"/>
          </a:xfrm>
        </p:spPr>
        <p:txBody>
          <a:bodyPr/>
          <a:lstStyle>
            <a:lvl1pPr marL="0" indent="0" algn="ctr">
              <a:buFontTx/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altLang="zh-CN" noProof="0" smtClean="0"/>
              <a:t>Click to edit Master subtitle style</a:t>
            </a:r>
            <a:endParaRPr lang="en-US" altLang="zh-CN" noProof="0" smtClean="0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1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Замещающая дата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Замещающий 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6" name="Замещающий 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Замещающая дата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Замещающий 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6" name="Замещающий 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174750"/>
            <a:ext cx="5384800" cy="4953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174750"/>
            <a:ext cx="5384800" cy="4953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Замещающая дата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6" name="Замещающий 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7" name="Замещающий 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7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7" y="2505075"/>
            <a:ext cx="51583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Замещающая дата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8" name="Замещающий 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9" name="Замещающий 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Замещающая дата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Замещающий 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5" name="Замещающий 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мещающая дата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3" name="Замещающий 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4" name="Замещающий 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7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Замещающая дата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sp>
        <p:nvSpPr>
          <p:cNvPr id="6" name="Замещающий 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sp>
        <p:nvSpPr>
          <p:cNvPr id="7" name="Замещающий 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78FD23A-2F78-4156-BB62-C393E2F1F45C}" type="slidenum">
              <a:rPr kumimoji="0" lang="en-US" altLang="zh-CN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+mn-cs"/>
              </a:rPr>
            </a:fld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5"/>
            <a:ext cx="6172200" cy="4873625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7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Замещающая дата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9EFD9D74-47D9-4702-A33C-335B63B48DBF}" type="datetimeFigureOut">
              <a:rPr lang="en-US" smtClean="0"/>
            </a:fld>
            <a:endParaRPr lang="en-US" dirty="0"/>
          </a:p>
        </p:txBody>
      </p:sp>
      <p:sp>
        <p:nvSpPr>
          <p:cNvPr id="6" name="Замещающий 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  <p:sp>
        <p:nvSpPr>
          <p:cNvPr id="7" name="Замещающий 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FABC47A4-756D-490B-A52F-7D9E2C9FC05F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Замещающая дата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sp>
        <p:nvSpPr>
          <p:cNvPr id="5" name="Замещающий 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sp>
        <p:nvSpPr>
          <p:cNvPr id="6" name="Замещающий 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78FD23A-2F78-4156-BB62-C393E2F1F45C}" type="slidenum">
              <a:rPr kumimoji="0" lang="en-US" altLang="zh-CN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+mn-cs"/>
              </a:rPr>
            </a:fld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90500"/>
            <a:ext cx="2743200" cy="59372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90500"/>
            <a:ext cx="8026400" cy="59372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Замещающая дата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Замещающий 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6" name="Замещающий 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1026" name="Picture 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12208933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7" name="Rectangle 3"/>
          <p:cNvSpPr>
            <a:spLocks noGrp="1"/>
          </p:cNvSpPr>
          <p:nvPr>
            <p:ph type="title"/>
          </p:nvPr>
        </p:nvSpPr>
        <p:spPr>
          <a:xfrm>
            <a:off x="609600" y="190500"/>
            <a:ext cx="10972800" cy="58261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p>
            <a:pPr lvl="0"/>
            <a:r>
              <a:rPr lang="en-US" altLang="zh-CN" dirty="0"/>
              <a:t>Click to edit Master title style</a:t>
            </a:r>
            <a:endParaRPr lang="en-US" altLang="zh-CN" dirty="0"/>
          </a:p>
        </p:txBody>
      </p:sp>
      <p:sp>
        <p:nvSpPr>
          <p:cNvPr id="1028" name="Rectangle 4"/>
          <p:cNvSpPr>
            <a:spLocks noGrp="1"/>
          </p:cNvSpPr>
          <p:nvPr>
            <p:ph type="body" idx="1"/>
          </p:nvPr>
        </p:nvSpPr>
        <p:spPr>
          <a:xfrm>
            <a:off x="609600" y="1174750"/>
            <a:ext cx="10972800" cy="4953000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pPr lvl="0"/>
            <a:r>
              <a:rPr lang="en-US" altLang="zh-CN" dirty="0"/>
              <a:t>Click to edit Master text styles</a:t>
            </a:r>
            <a:endParaRPr lang="en-US" altLang="zh-CN" dirty="0"/>
          </a:p>
          <a:p>
            <a:pPr lvl="1"/>
            <a:r>
              <a:rPr lang="en-US" altLang="zh-CN" dirty="0"/>
              <a:t>Second level</a:t>
            </a:r>
            <a:endParaRPr lang="en-US" altLang="zh-CN" dirty="0"/>
          </a:p>
          <a:p>
            <a:pPr lvl="2"/>
            <a:r>
              <a:rPr lang="en-US" altLang="zh-CN" dirty="0"/>
              <a:t>Third level</a:t>
            </a:r>
            <a:endParaRPr lang="en-US" altLang="zh-CN" dirty="0"/>
          </a:p>
          <a:p>
            <a:pPr lvl="3"/>
            <a:r>
              <a:rPr lang="en-US" altLang="zh-CN" dirty="0"/>
              <a:t>Fourth level</a:t>
            </a:r>
            <a:endParaRPr lang="en-US" altLang="zh-CN" dirty="0"/>
          </a:p>
          <a:p>
            <a:pPr lvl="4"/>
            <a:r>
              <a:rPr lang="en-US" altLang="zh-CN" dirty="0"/>
              <a:t>Fifth level</a:t>
            </a:r>
            <a:endParaRPr lang="en-US" altLang="zh-CN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 sz="1400"/>
            </a:lvl1pPr>
          </a:lstStyle>
          <a:p>
            <a:fld id="{760FBDFE-C587-4B4C-A407-44438C67B59E}" type="datetimeFigureOut">
              <a:rPr lang="en-US" smtClean="0"/>
            </a:fld>
            <a:endParaRPr lang="en-US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6.png"/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13.png"/><Relationship Id="rId7" Type="http://schemas.openxmlformats.org/officeDocument/2006/relationships/image" Target="../media/image12.png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19.jpeg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26.png"/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png"/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40.jpeg"/><Relationship Id="rId4" Type="http://schemas.openxmlformats.org/officeDocument/2006/relationships/image" Target="../media/image39.jpeg"/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47.png"/><Relationship Id="rId7" Type="http://schemas.openxmlformats.org/officeDocument/2006/relationships/image" Target="../media/image46.jpeg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jpeg"/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49.jpeg"/><Relationship Id="rId2" Type="http://schemas.openxmlformats.org/officeDocument/2006/relationships/image" Target="../media/image48.png"/><Relationship Id="rId1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microsoft.com/office/2007/relationships/media" Target="../media/media1.mp4"/><Relationship Id="rId4" Type="http://schemas.openxmlformats.org/officeDocument/2006/relationships/video" Target="../media/media1.mp4"/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image" Target="../media/image3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58.jpeg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image" Target="../media/image55.jpeg"/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image" Target="../media/image3.jpeg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65.jpeg"/><Relationship Id="rId7" Type="http://schemas.openxmlformats.org/officeDocument/2006/relationships/image" Target="../media/image64.jpeg"/><Relationship Id="rId6" Type="http://schemas.openxmlformats.org/officeDocument/2006/relationships/image" Target="../media/image63.jpeg"/><Relationship Id="rId5" Type="http://schemas.openxmlformats.org/officeDocument/2006/relationships/image" Target="../media/image62.jpeg"/><Relationship Id="rId4" Type="http://schemas.openxmlformats.org/officeDocument/2006/relationships/image" Target="../media/image61.jpeg"/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image" Target="../media/image3.jpeg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image" Target="../media/image73.jpeg"/><Relationship Id="rId8" Type="http://schemas.openxmlformats.org/officeDocument/2006/relationships/image" Target="../media/image72.jpeg"/><Relationship Id="rId7" Type="http://schemas.openxmlformats.org/officeDocument/2006/relationships/image" Target="../media/image71.jpeg"/><Relationship Id="rId6" Type="http://schemas.openxmlformats.org/officeDocument/2006/relationships/image" Target="../media/image70.jpeg"/><Relationship Id="rId5" Type="http://schemas.openxmlformats.org/officeDocument/2006/relationships/image" Target="../media/image69.jpeg"/><Relationship Id="rId4" Type="http://schemas.openxmlformats.org/officeDocument/2006/relationships/image" Target="../media/image68.jpeg"/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1" Type="http://schemas.openxmlformats.org/officeDocument/2006/relationships/slideLayout" Target="../slideLayouts/slideLayout2.xml"/><Relationship Id="rId10" Type="http://schemas.openxmlformats.org/officeDocument/2006/relationships/image" Target="../media/image74.jpeg"/><Relationship Id="rId1" Type="http://schemas.openxmlformats.org/officeDocument/2006/relationships/image" Target="../media/image3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80.jpeg"/><Relationship Id="rId6" Type="http://schemas.openxmlformats.org/officeDocument/2006/relationships/image" Target="../media/image79.jpeg"/><Relationship Id="rId5" Type="http://schemas.openxmlformats.org/officeDocument/2006/relationships/image" Target="../media/image78.jpeg"/><Relationship Id="rId4" Type="http://schemas.openxmlformats.org/officeDocument/2006/relationships/image" Target="../media/image77.jpeg"/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image" Target="../media/image3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86.jpeg"/><Relationship Id="rId6" Type="http://schemas.openxmlformats.org/officeDocument/2006/relationships/image" Target="../media/image85.jpeg"/><Relationship Id="rId5" Type="http://schemas.openxmlformats.org/officeDocument/2006/relationships/image" Target="../media/image84.jpeg"/><Relationship Id="rId4" Type="http://schemas.openxmlformats.org/officeDocument/2006/relationships/image" Target="../media/image83.jpeg"/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image" Target="../media/image3.jpeg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image" Target="../media/image94.jpeg"/><Relationship Id="rId8" Type="http://schemas.openxmlformats.org/officeDocument/2006/relationships/image" Target="../media/image93.jpeg"/><Relationship Id="rId7" Type="http://schemas.openxmlformats.org/officeDocument/2006/relationships/image" Target="../media/image92.jpeg"/><Relationship Id="rId6" Type="http://schemas.openxmlformats.org/officeDocument/2006/relationships/image" Target="../media/image91.jpeg"/><Relationship Id="rId5" Type="http://schemas.openxmlformats.org/officeDocument/2006/relationships/image" Target="../media/image90.jpeg"/><Relationship Id="rId4" Type="http://schemas.openxmlformats.org/officeDocument/2006/relationships/image" Target="../media/image89.jpeg"/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0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2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97.jpeg"/><Relationship Id="rId3" Type="http://schemas.openxmlformats.org/officeDocument/2006/relationships/image" Target="../media/image96.jpeg"/><Relationship Id="rId2" Type="http://schemas.openxmlformats.org/officeDocument/2006/relationships/image" Target="../media/image95.jpeg"/><Relationship Id="rId1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Изображение 2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8" name="Заголовок 5"/>
          <p:cNvSpPr>
            <a:spLocks noGrp="1"/>
          </p:cNvSpPr>
          <p:nvPr/>
        </p:nvSpPr>
        <p:spPr>
          <a:xfrm>
            <a:off x="97790" y="1256665"/>
            <a:ext cx="11832590" cy="217233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uk-UA" sz="3600" b="1" dirty="0">
                <a:ln w="22225">
                  <a:solidFill>
                    <a:srgbClr val="FFFF00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Андріївський заклад дошкільної освіти </a:t>
            </a:r>
            <a:endParaRPr lang="uk-UA" sz="3600" b="1" dirty="0">
              <a:ln w="22225">
                <a:solidFill>
                  <a:srgbClr val="FFFF00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r>
              <a:rPr lang="uk-UA" sz="3600" b="1" dirty="0">
                <a:ln w="22225">
                  <a:solidFill>
                    <a:srgbClr val="FFFF00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(ясла-садок) </a:t>
            </a:r>
            <a:br>
              <a:rPr lang="uk-UA" sz="3600" b="1" dirty="0">
                <a:ln w="22225">
                  <a:solidFill>
                    <a:srgbClr val="FFFF00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uk-UA" sz="3600" b="1" dirty="0">
                <a:ln w="22225">
                  <a:solidFill>
                    <a:srgbClr val="FFFF00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Донецької селищної ради </a:t>
            </a:r>
            <a:br>
              <a:rPr lang="uk-UA" sz="3600" b="1" dirty="0">
                <a:ln w="22225">
                  <a:solidFill>
                    <a:srgbClr val="FFFF00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uk-UA" sz="3600" b="1" dirty="0">
                <a:ln w="22225">
                  <a:solidFill>
                    <a:srgbClr val="FFFF00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Ізюмського району Харківської області</a:t>
            </a:r>
            <a:endParaRPr lang="uk-UA" sz="3600" b="1" dirty="0">
              <a:ln w="22225">
                <a:solidFill>
                  <a:srgbClr val="FFFF00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192655" y="4384040"/>
            <a:ext cx="9709150" cy="2545715"/>
          </a:xfrm>
          <a:prstGeom prst="rect">
            <a:avLst/>
          </a:prstGeom>
          <a:noFill/>
        </p:spPr>
        <p:txBody>
          <a:bodyPr wrap="square">
            <a:noAutofit/>
          </a:bodyPr>
          <a:p>
            <a:pPr algn="ctr"/>
            <a:r>
              <a:rPr lang="uk-UA" altLang="ru-RU" sz="2800" b="1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Інформація про стан виконання у ІІ півріччі 2024 року</a:t>
            </a:r>
            <a:endParaRPr lang="uk-UA" altLang="ru-RU" sz="2800" b="1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r>
              <a:rPr lang="uk-UA" altLang="ru-RU" sz="2800" b="1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Програми національно-патріотичного виховання дітей та учнівської молоді Донецької селищної територіальної громади на 2024-2028 роки</a:t>
            </a:r>
            <a:endParaRPr lang="uk-UA" altLang="ru-RU" sz="2800" b="1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Изображение 3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uk-UA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Нормативне забезпечення</a:t>
            </a:r>
            <a:endParaRPr lang="uk-UA" altLang="ru-RU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3" name="Замещающее содержимое 2"/>
          <p:cNvSpPr>
            <a:spLocks noGrp="1"/>
          </p:cNvSpPr>
          <p:nvPr>
            <p:ph idx="1"/>
          </p:nvPr>
        </p:nvSpPr>
        <p:spPr>
          <a:xfrm>
            <a:off x="609600" y="952500"/>
            <a:ext cx="10972800" cy="4953000"/>
          </a:xfrm>
        </p:spPr>
        <p:txBody>
          <a:bodyPr>
            <a:scene3d>
              <a:camera prst="orthographicFront"/>
              <a:lightRig rig="threePt" dir="t"/>
            </a:scene3d>
          </a:bodyPr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ru-RU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Конституц</a:t>
            </a: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ія</a:t>
            </a:r>
            <a:r>
              <a:rPr lang="ru-RU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України</a:t>
            </a: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;</a:t>
            </a:r>
            <a:endParaRPr kumimoji="0" lang="ru-RU" altLang="en-US" sz="2400" b="0" i="0" u="none" strike="noStrike" kern="1200" cap="none" spc="0" normalizeH="0" baseline="0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ru-RU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Закон України «Про освіту», «Про дошкільну освіту»</a:t>
            </a: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;</a:t>
            </a:r>
            <a:r>
              <a:rPr lang="ru-RU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</a:t>
            </a:r>
            <a:endParaRPr kumimoji="0" lang="ru-RU" altLang="en-US" sz="2400" b="0" i="0" u="none" strike="noStrike" kern="1200" cap="none" spc="0" normalizeH="0" baseline="0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ru-RU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Базов</a:t>
            </a: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ий</a:t>
            </a:r>
            <a:r>
              <a:rPr lang="ru-RU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компонен</a:t>
            </a: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т</a:t>
            </a:r>
            <a:r>
              <a:rPr lang="ru-RU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дошкільної освіти (нова редакція) (БКДО)</a:t>
            </a: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;</a:t>
            </a:r>
            <a:r>
              <a:rPr lang="ru-RU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</a:t>
            </a:r>
            <a:endParaRPr kumimoji="0" lang="ru-RU" altLang="en-US" sz="2400" b="0" i="0" u="none" strike="noStrike" kern="1200" cap="none" spc="0" normalizeH="0" baseline="0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Указ Президента</a:t>
            </a:r>
            <a:r>
              <a:rPr lang="ru-RU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</a:t>
            </a: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України </a:t>
            </a:r>
            <a:r>
              <a:rPr lang="ru-RU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«Про </a:t>
            </a: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Стратегію національно-патріотичного виховання</a:t>
            </a:r>
            <a:r>
              <a:rPr lang="ru-RU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» від 1</a:t>
            </a: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8</a:t>
            </a:r>
            <a:r>
              <a:rPr lang="ru-RU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.0</a:t>
            </a: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5</a:t>
            </a:r>
            <a:r>
              <a:rPr lang="ru-RU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.20</a:t>
            </a: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19 №286/219;</a:t>
            </a:r>
            <a:endParaRPr kumimoji="0" lang="ru-RU" altLang="en-US" sz="2400" b="0" i="0" u="none" strike="noStrike" kern="1200" cap="none" spc="0" normalizeH="0" baseline="0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ru-RU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</a:t>
            </a: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Постанова Кабінету Міністрів України </a:t>
            </a:r>
            <a:r>
              <a:rPr lang="ru-RU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«Про </a:t>
            </a: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затвердження Державної цільової соціальної програми національно-патріотичного виховання на період до 2025 року та внесення змін до деяких постанов Кабінету Міністрів України</a:t>
            </a:r>
            <a:r>
              <a:rPr lang="ru-RU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» від </a:t>
            </a: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30.06.2021 № 673;</a:t>
            </a:r>
            <a:endParaRPr lang="uk-UA" altLang="ru-RU" sz="24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Концепція національно-патріотичного виховання в системі освіти України від 06.06.2022 №527</a:t>
            </a:r>
            <a:endParaRPr lang="uk-UA" altLang="ru-RU" sz="24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Програма національно-патріотичного виховання дітей та учнівської молоді Донецької селищної територіальної громади на 2024-2028 роки від 27.02.2024р. № 2348-</a:t>
            </a:r>
            <a:r>
              <a:rPr lang="en-US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V</a:t>
            </a:r>
            <a:r>
              <a:rPr lang="uk-UA" altLang="ru-RU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ІІІ</a:t>
            </a:r>
            <a:endParaRPr kumimoji="0" lang="ru-RU" altLang="en-US" sz="2400" b="0" i="0" u="none" strike="noStrike" kern="1200" cap="none" spc="0" normalizeH="0" baseline="0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lt"/>
              <a:ea typeface="+mn-ea"/>
              <a:cs typeface="+mn-cs"/>
            </a:endParaRPr>
          </a:p>
          <a:p>
            <a:endParaRPr kumimoji="0" lang="ru-RU" altLang="en-US" sz="2400" b="0" i="0" u="none" strike="noStrike" kern="1200" cap="none" spc="0" normalizeH="0" baseline="0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Изображение 3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472" y="1782391"/>
            <a:ext cx="2437624" cy="354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Книга Україна – моя Батьківщина. Парціальна програма національно-патріотичного виховання дітей дошкільного віку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7598" y="1782265"/>
            <a:ext cx="2381250" cy="330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Заголовок 5"/>
          <p:cNvSpPr>
            <a:spLocks noGrp="1"/>
          </p:cNvSpPr>
          <p:nvPr>
            <p:ph type="title"/>
          </p:nvPr>
        </p:nvSpPr>
        <p:spPr>
          <a:xfrm>
            <a:off x="193675" y="177800"/>
            <a:ext cx="11317605" cy="912495"/>
          </a:xfrm>
        </p:spPr>
        <p:txBody>
          <a:bodyPr>
            <a:normAutofit fontScale="90000"/>
          </a:bodyPr>
          <a:lstStyle/>
          <a:p>
            <a:r>
              <a:rPr lang="uk-UA" sz="4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Програмно-методичне  забезпечення</a:t>
            </a:r>
            <a:endParaRPr lang="uk-UA" sz="48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3871" y="2489552"/>
            <a:ext cx="2679963" cy="360683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Изображение 2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86690" y="130175"/>
            <a:ext cx="10972800" cy="994410"/>
          </a:xfrm>
        </p:spPr>
        <p:txBody>
          <a:bodyPr/>
          <a:p>
            <a:r>
              <a:rPr lang="uk-UA" altLang="ru-RU" sz="28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Формування української громадянської ідентичності.  Обов’язки і права громадянина. Тиждень права.</a:t>
            </a:r>
            <a:endParaRPr lang="uk-UA" altLang="ru-RU" sz="28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4" name="Замещающее содержимое 3"/>
          <p:cNvPicPr>
            <a:picLocks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370820" y="852805"/>
            <a:ext cx="1684655" cy="2995295"/>
          </a:xfrm>
          <a:prstGeom prst="rect">
            <a:avLst/>
          </a:prstGeom>
        </p:spPr>
      </p:pic>
      <p:pic>
        <p:nvPicPr>
          <p:cNvPr id="5" name="Изображение 4" descr="0-02-05-4b1b2940adbadccbc3800499223099dd608c59a12c0245247593912cb3bfcac9_586d835990f1bf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2510" y="1396365"/>
            <a:ext cx="4105275" cy="2308860"/>
          </a:xfrm>
          <a:prstGeom prst="rect">
            <a:avLst/>
          </a:prstGeom>
        </p:spPr>
      </p:pic>
      <p:pic>
        <p:nvPicPr>
          <p:cNvPr id="6" name="Изображение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700" y="3511550"/>
            <a:ext cx="5429250" cy="3054350"/>
          </a:xfrm>
          <a:prstGeom prst="rect">
            <a:avLst/>
          </a:prstGeom>
        </p:spPr>
      </p:pic>
      <p:pic>
        <p:nvPicPr>
          <p:cNvPr id="7" name="Изображение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07345" y="3913505"/>
            <a:ext cx="1490980" cy="2652395"/>
          </a:xfrm>
          <a:prstGeom prst="rect">
            <a:avLst/>
          </a:prstGeom>
        </p:spPr>
      </p:pic>
      <p:pic>
        <p:nvPicPr>
          <p:cNvPr id="8" name="Изображение 7" descr="0-02-05-e9954266146f66e0e297beecbe5567f3413ca00a38326b8d62c44df9b0d99bbf_a3b075cff722186a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78685" y="1396365"/>
            <a:ext cx="3644265" cy="2049780"/>
          </a:xfrm>
          <a:prstGeom prst="rect">
            <a:avLst/>
          </a:prstGeom>
        </p:spPr>
      </p:pic>
      <p:pic>
        <p:nvPicPr>
          <p:cNvPr id="9" name="Изображение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475" y="3913505"/>
            <a:ext cx="4411345" cy="2482215"/>
          </a:xfrm>
          <a:prstGeom prst="rect">
            <a:avLst/>
          </a:prstGeom>
        </p:spPr>
      </p:pic>
      <p:pic>
        <p:nvPicPr>
          <p:cNvPr id="10" name="Изображение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700" y="1235075"/>
            <a:ext cx="1433830" cy="191452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Изображение 2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52400" y="85090"/>
            <a:ext cx="11430000" cy="1174750"/>
          </a:xfrm>
        </p:spPr>
        <p:txBody>
          <a:bodyPr/>
          <a:p>
            <a:r>
              <a:rPr lang="uk-UA" altLang="ru-RU" sz="28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sym typeface="+mn-ea"/>
              </a:rPr>
              <a:t>Заходи національно-патріотичного спрямування.Територіальний конкурс малюнку “Україна в моєму серці” до Дня Незалежності</a:t>
            </a:r>
            <a:endParaRPr lang="uk-UA" altLang="ru-RU" sz="28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sym typeface="+mn-ea"/>
            </a:endParaRPr>
          </a:p>
        </p:txBody>
      </p:sp>
      <p:pic>
        <p:nvPicPr>
          <p:cNvPr id="5" name="Изображение 4" descr="zobrazhennya_viber_2024-08-16_12-43-18-016-703x10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1665" y="1174115"/>
            <a:ext cx="2113280" cy="3079750"/>
          </a:xfrm>
          <a:prstGeom prst="rect">
            <a:avLst/>
          </a:prstGeom>
          <a:ln>
            <a:noFill/>
          </a:ln>
        </p:spPr>
      </p:pic>
      <p:pic>
        <p:nvPicPr>
          <p:cNvPr id="6" name="Изображение 5" descr="zobrazhennya_viber_2024-08-16_12-43-17-409-768x53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7345" y="3730625"/>
            <a:ext cx="4065905" cy="2853690"/>
          </a:xfrm>
          <a:prstGeom prst="rect">
            <a:avLst/>
          </a:prstGeom>
        </p:spPr>
      </p:pic>
      <p:pic>
        <p:nvPicPr>
          <p:cNvPr id="7" name="Изображение 6" descr="zobrazhennya_viber_2024-08-16_12-43-18-919-768x5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345" y="1343025"/>
            <a:ext cx="5091430" cy="3553460"/>
          </a:xfrm>
          <a:prstGeom prst="rect">
            <a:avLst/>
          </a:prstGeom>
        </p:spPr>
      </p:pic>
      <p:pic>
        <p:nvPicPr>
          <p:cNvPr id="8" name="Изображение 7" descr="zobrazhennya_viber_2024-08-16_12-43-19-247-768x54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0380" y="4359275"/>
            <a:ext cx="3341370" cy="2353945"/>
          </a:xfrm>
          <a:prstGeom prst="rect">
            <a:avLst/>
          </a:prstGeom>
        </p:spPr>
      </p:pic>
      <p:pic>
        <p:nvPicPr>
          <p:cNvPr id="9" name="Изображение 8" descr="zobrazhennya_viber_2024-08-16_12-43-19-566-768x56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0270" y="4568825"/>
            <a:ext cx="3020695" cy="2218690"/>
          </a:xfrm>
          <a:prstGeom prst="rect">
            <a:avLst/>
          </a:prstGeom>
        </p:spPr>
      </p:pic>
      <p:pic>
        <p:nvPicPr>
          <p:cNvPr id="11" name="Изображение 10"/>
          <p:cNvPicPr/>
          <p:nvPr/>
        </p:nvPicPr>
        <p:blipFill>
          <a:blip r:embed="rId7"/>
          <a:stretch>
            <a:fillRect/>
          </a:stretch>
        </p:blipFill>
        <p:spPr>
          <a:xfrm>
            <a:off x="8198485" y="1173480"/>
            <a:ext cx="3759835" cy="243268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Изображение 5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12725" y="100330"/>
            <a:ext cx="10972800" cy="1168400"/>
          </a:xfrm>
        </p:spPr>
        <p:txBody>
          <a:bodyPr/>
          <a:p>
            <a:r>
              <a:rPr lang="uk-UA" altLang="ru-RU" sz="28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sym typeface="+mn-ea"/>
              </a:rPr>
              <a:t>Заходи національно-патріотичного спрямування.</a:t>
            </a:r>
            <a:r>
              <a:rPr lang="uk-UA" altLang="ru-RU" sz="28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Територіальний конкурс малюнку “Україна в моєму серці”</a:t>
            </a:r>
            <a:endParaRPr lang="uk-UA" altLang="ru-RU" sz="28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3" name="Замещающее содержимое 2"/>
          <p:cNvSpPr>
            <a:spLocks noGrp="1"/>
          </p:cNvSpPr>
          <p:nvPr>
            <p:ph idx="1"/>
          </p:nvPr>
        </p:nvSpPr>
        <p:spPr>
          <a:xfrm>
            <a:off x="393700" y="1655445"/>
            <a:ext cx="10972800" cy="4953000"/>
          </a:xfrm>
        </p:spPr>
        <p:txBody>
          <a:bodyPr/>
          <a:p>
            <a:r>
              <a:rPr lang="uk-UA" altLang="ru-RU">
                <a:solidFill>
                  <a:srgbClr val="FFC000"/>
                </a:solidFill>
              </a:rPr>
              <a:t>Ганіна Дар’я - І місце</a:t>
            </a:r>
            <a:r>
              <a:rPr lang="uk-UA" altLang="ru-RU"/>
              <a:t> </a:t>
            </a:r>
            <a:endParaRPr lang="uk-UA" altLang="ru-RU"/>
          </a:p>
        </p:txBody>
      </p:sp>
      <p:pic>
        <p:nvPicPr>
          <p:cNvPr id="4" name="Изображение 3" descr="0-02-05-1f634a3872131061c1d840a5ebcb3d41cd85686944652a2484436b82fa3c9350_9d5437d8c505dad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725" y="2223770"/>
            <a:ext cx="4445635" cy="4445635"/>
          </a:xfrm>
          <a:prstGeom prst="rect">
            <a:avLst/>
          </a:prstGeom>
        </p:spPr>
      </p:pic>
      <p:pic>
        <p:nvPicPr>
          <p:cNvPr id="5" name="Изображение 4" descr="zobrazhennya_viber_2024-08-16_12-43-18-631-768x567 (1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1395" y="1268730"/>
            <a:ext cx="7315200" cy="540067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Изображение 1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3" name="Замещающее содержимое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uk-UA" altLang="ru-RU">
                <a:solidFill>
                  <a:srgbClr val="FFC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Жирко Єва - 1 місце</a:t>
            </a:r>
            <a:endParaRPr lang="uk-UA" altLang="ru-RU">
              <a:solidFill>
                <a:srgbClr val="FFC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4" name="Изображение 3" descr="DSC_11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430" y="2256155"/>
            <a:ext cx="5007610" cy="3342640"/>
          </a:xfrm>
          <a:prstGeom prst="rect">
            <a:avLst/>
          </a:prstGeom>
        </p:spPr>
      </p:pic>
      <p:pic>
        <p:nvPicPr>
          <p:cNvPr id="5" name="Изображение 4" descr="DSC_115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6291580" y="2090420"/>
            <a:ext cx="5505450" cy="3674110"/>
          </a:xfrm>
          <a:prstGeom prst="rect">
            <a:avLst/>
          </a:prstGeom>
        </p:spPr>
      </p:pic>
      <p:sp>
        <p:nvSpPr>
          <p:cNvPr id="6" name="Заголовок 1"/>
          <p:cNvSpPr>
            <a:spLocks noGrp="1"/>
          </p:cNvSpPr>
          <p:nvPr/>
        </p:nvSpPr>
        <p:spPr>
          <a:xfrm>
            <a:off x="241935" y="334010"/>
            <a:ext cx="10972800" cy="58261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r>
              <a:rPr lang="uk-UA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Конкурс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дитяч</a:t>
            </a:r>
            <a:r>
              <a:rPr lang="uk-UA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ого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малюнк</a:t>
            </a:r>
            <a:r>
              <a:rPr lang="uk-UA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а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«</a:t>
            </a:r>
            <a:r>
              <a:rPr lang="uk-UA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Наші герої - ЗСУ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»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до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Дня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uk-UA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захисників і захисниць України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.</a:t>
            </a:r>
            <a:endParaRPr lang="en-US" altLang="ru-RU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Изображение 2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uk-UA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День писемності та мови</a:t>
            </a:r>
            <a:endParaRPr lang="uk-UA" altLang="ru-RU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12" name="Изображение 11" descr="0-02-05-1e2efcc73e1aeeb5cb2e6e1d1c424b44ed41975e8e086ab962deeb3b1ac34bde_8c57255b3221f4fc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295" y="929640"/>
            <a:ext cx="5146040" cy="2894965"/>
          </a:xfrm>
          <a:prstGeom prst="rect">
            <a:avLst/>
          </a:prstGeom>
        </p:spPr>
      </p:pic>
      <p:pic>
        <p:nvPicPr>
          <p:cNvPr id="13" name="Изображение 12" descr="0-02-05-f99f974129da4dd452374619def0297bd26884e0dcb47e7afb653de1217a8c83_96393411f39e4b3a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9310" y="773430"/>
            <a:ext cx="6096000" cy="3429000"/>
          </a:xfrm>
          <a:prstGeom prst="rect">
            <a:avLst/>
          </a:prstGeom>
        </p:spPr>
      </p:pic>
      <p:pic>
        <p:nvPicPr>
          <p:cNvPr id="14" name="Изображение 13" descr="0-02-05-673922bdae83a8f321ac2fa767e78ea501274d23e42ebcdfdb30b757e615f31a_a3fa99aafb52efad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1865" y="3627755"/>
            <a:ext cx="5742940" cy="323024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Изображение 2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uk-UA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День писемності та мови</a:t>
            </a:r>
            <a:endParaRPr lang="uk-UA" altLang="ru-RU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4" name="Изображение 3" descr="0-02-05-4223565c2759e902191fa525ddbf899ecdc48e6c63114c5bcf016a72cdace6d5_d76d8add28e2d32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815" y="920750"/>
            <a:ext cx="3912235" cy="2934335"/>
          </a:xfrm>
          <a:prstGeom prst="rect">
            <a:avLst/>
          </a:prstGeom>
        </p:spPr>
      </p:pic>
      <p:pic>
        <p:nvPicPr>
          <p:cNvPr id="5" name="Изображение 4" descr="0-02-05-ad496699a6b39b50fffdb89ece5a1ff810bc8f198b6494b8f3f43a53ad06820d_f00192907d2891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9650" y="278765"/>
            <a:ext cx="4832350" cy="2718435"/>
          </a:xfrm>
          <a:prstGeom prst="rect">
            <a:avLst/>
          </a:prstGeom>
        </p:spPr>
      </p:pic>
      <p:pic>
        <p:nvPicPr>
          <p:cNvPr id="6" name="Изображение 5" descr="0-02-05-d695ea8e53c1916f2c22fd53ec2aed6b47caac663d1be65203f094724edf5aec_3bbeaca6398350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00" y="4139565"/>
            <a:ext cx="4671695" cy="2628265"/>
          </a:xfrm>
          <a:prstGeom prst="rect">
            <a:avLst/>
          </a:prstGeom>
        </p:spPr>
      </p:pic>
      <p:pic>
        <p:nvPicPr>
          <p:cNvPr id="7" name="Изображение 6" descr="0-02-05-d828a994442a0231a080d769efbd1fb77286dd1ddfb030ed51b2fe99472fa6d5_15ee116128dbfd0b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740" y="3429000"/>
            <a:ext cx="4067810" cy="3051175"/>
          </a:xfrm>
          <a:prstGeom prst="rect">
            <a:avLst/>
          </a:prstGeom>
        </p:spPr>
      </p:pic>
      <p:pic>
        <p:nvPicPr>
          <p:cNvPr id="8" name="Изображение 7" descr="0-02-05-6a5f023444ab868635971d48fa38bc56191e5043da2b8b3b390f1da792789eb6_647a725a57764e7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54295" y="1437005"/>
            <a:ext cx="2091055" cy="453199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Изображение 2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uk-UA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Радіодиктант національної єдності</a:t>
            </a:r>
            <a:endParaRPr lang="uk-UA" altLang="ru-RU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4" name="Изображение 3" descr="DSC_03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315" y="986790"/>
            <a:ext cx="4529455" cy="3021965"/>
          </a:xfrm>
          <a:prstGeom prst="rect">
            <a:avLst/>
          </a:prstGeom>
        </p:spPr>
      </p:pic>
      <p:pic>
        <p:nvPicPr>
          <p:cNvPr id="5" name="Изображение 4" descr="DSC_036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5735" y="837565"/>
            <a:ext cx="4073525" cy="2718435"/>
          </a:xfrm>
          <a:prstGeom prst="rect">
            <a:avLst/>
          </a:prstGeom>
        </p:spPr>
      </p:pic>
      <p:pic>
        <p:nvPicPr>
          <p:cNvPr id="6" name="Изображение 5" descr="DSC_038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38185" y="2803525"/>
            <a:ext cx="3853815" cy="2571750"/>
          </a:xfrm>
          <a:prstGeom prst="rect">
            <a:avLst/>
          </a:prstGeom>
        </p:spPr>
      </p:pic>
      <p:pic>
        <p:nvPicPr>
          <p:cNvPr id="7" name="Изображение 6" descr="DSC_036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25340" y="3938270"/>
            <a:ext cx="3934460" cy="2625090"/>
          </a:xfrm>
          <a:prstGeom prst="rect">
            <a:avLst/>
          </a:prstGeom>
        </p:spPr>
      </p:pic>
      <p:pic>
        <p:nvPicPr>
          <p:cNvPr id="8" name="Изображение 7" descr="DSC_036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505" y="3938270"/>
            <a:ext cx="4270375" cy="284988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Изображение 7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0850" y="180340"/>
            <a:ext cx="10972800" cy="582613"/>
          </a:xfrm>
        </p:spPr>
        <p:txBody>
          <a:bodyPr>
            <a:scene3d>
              <a:camera prst="orthographicFront"/>
              <a:lightRig rig="threePt" dir="t"/>
            </a:scene3d>
          </a:bodyPr>
          <a:p>
            <a:r>
              <a:rPr lang="uk-UA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Мовочнавча вікторина “Знай! Люби! Вивчай!</a:t>
            </a:r>
            <a:endParaRPr lang="uk-UA" altLang="ru-RU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5" name="Изображение 4" descr="DSC_038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1785" y="4164330"/>
            <a:ext cx="3610610" cy="2409190"/>
          </a:xfrm>
          <a:prstGeom prst="rect">
            <a:avLst/>
          </a:prstGeom>
        </p:spPr>
      </p:pic>
      <p:pic>
        <p:nvPicPr>
          <p:cNvPr id="3" name="Изображение 2" descr="DSC_018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570" y="1077595"/>
            <a:ext cx="4344670" cy="2899410"/>
          </a:xfrm>
          <a:prstGeom prst="rect">
            <a:avLst/>
          </a:prstGeom>
        </p:spPr>
      </p:pic>
      <p:pic>
        <p:nvPicPr>
          <p:cNvPr id="6" name="Изображение 5" descr="DSC_019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5645" y="3830320"/>
            <a:ext cx="4110355" cy="2743200"/>
          </a:xfrm>
          <a:prstGeom prst="rect">
            <a:avLst/>
          </a:prstGeom>
        </p:spPr>
      </p:pic>
      <p:pic>
        <p:nvPicPr>
          <p:cNvPr id="7" name="Изображение 6" descr="DSC_020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1860" y="969645"/>
            <a:ext cx="4694555" cy="313309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Изображение 2"/>
          <p:cNvPicPr/>
          <p:nvPr/>
        </p:nvPicPr>
        <p:blipFill>
          <a:blip r:embed="rId1"/>
          <a:stretch>
            <a:fillRect/>
          </a:stretch>
        </p:blipFill>
        <p:spPr>
          <a:xfrm>
            <a:off x="190500" y="0"/>
            <a:ext cx="120015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591820"/>
            <a:ext cx="10972800" cy="582613"/>
          </a:xfrm>
        </p:spPr>
        <p:txBody>
          <a:bodyPr/>
          <a:p>
            <a:r>
              <a:rPr lang="uk-UA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В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иставка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дитячих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малюнків</a:t>
            </a:r>
            <a:r>
              <a:rPr lang="en-US" altLang="en-US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«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Я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славлю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свою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рідну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Україну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»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приурочена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до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Дня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Гідності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та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Свободи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.</a:t>
            </a:r>
            <a:endParaRPr lang="en-US" altLang="ru-RU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4" name="Изображение 3"/>
          <p:cNvPicPr/>
          <p:nvPr/>
        </p:nvPicPr>
        <p:blipFill>
          <a:blip r:embed="rId2"/>
          <a:stretch>
            <a:fillRect/>
          </a:stretch>
        </p:blipFill>
        <p:spPr>
          <a:xfrm>
            <a:off x="3141186" y="1749266"/>
            <a:ext cx="2857817" cy="2857817"/>
          </a:xfrm>
          <a:prstGeom prst="rect">
            <a:avLst/>
          </a:prstGeom>
        </p:spPr>
      </p:pic>
      <p:pic>
        <p:nvPicPr>
          <p:cNvPr id="5" name="Изображение 4"/>
          <p:cNvPicPr/>
          <p:nvPr/>
        </p:nvPicPr>
        <p:blipFill>
          <a:blip r:embed="rId3"/>
          <a:stretch>
            <a:fillRect/>
          </a:stretch>
        </p:blipFill>
        <p:spPr>
          <a:xfrm>
            <a:off x="504349" y="1689576"/>
            <a:ext cx="2143442" cy="2857817"/>
          </a:xfrm>
          <a:prstGeom prst="rect">
            <a:avLst/>
          </a:prstGeom>
        </p:spPr>
      </p:pic>
      <p:pic>
        <p:nvPicPr>
          <p:cNvPr id="6" name="Изображение 5"/>
          <p:cNvPicPr/>
          <p:nvPr/>
        </p:nvPicPr>
        <p:blipFill>
          <a:blip r:embed="rId4"/>
          <a:stretch>
            <a:fillRect/>
          </a:stretch>
        </p:blipFill>
        <p:spPr>
          <a:xfrm>
            <a:off x="9370695" y="1689735"/>
            <a:ext cx="2265680" cy="3745230"/>
          </a:xfrm>
          <a:prstGeom prst="rect">
            <a:avLst/>
          </a:prstGeom>
        </p:spPr>
      </p:pic>
      <p:pic>
        <p:nvPicPr>
          <p:cNvPr id="7" name="Изображение 6"/>
          <p:cNvPicPr/>
          <p:nvPr/>
        </p:nvPicPr>
        <p:blipFill>
          <a:blip r:embed="rId5"/>
          <a:stretch>
            <a:fillRect/>
          </a:stretch>
        </p:blipFill>
        <p:spPr>
          <a:xfrm>
            <a:off x="6670199" y="1835626"/>
            <a:ext cx="2029142" cy="2857817"/>
          </a:xfrm>
          <a:prstGeom prst="rect">
            <a:avLst/>
          </a:prstGeom>
        </p:spPr>
      </p:pic>
      <p:pic>
        <p:nvPicPr>
          <p:cNvPr id="8" name="Изображение 7"/>
          <p:cNvPicPr/>
          <p:nvPr/>
        </p:nvPicPr>
        <p:blipFill>
          <a:blip r:embed="rId6"/>
          <a:stretch>
            <a:fillRect/>
          </a:stretch>
        </p:blipFill>
        <p:spPr>
          <a:xfrm>
            <a:off x="2134235" y="4105910"/>
            <a:ext cx="1832610" cy="2658745"/>
          </a:xfrm>
          <a:prstGeom prst="rect">
            <a:avLst/>
          </a:prstGeom>
        </p:spPr>
      </p:pic>
      <p:pic>
        <p:nvPicPr>
          <p:cNvPr id="9" name="Изображение 8" descr="0-02-05-1d8108e38386e94190de946d32c2a9f13a060c0d7c69c214e9f90cd90757182d_5ea4c1ca6ad377df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49875" y="4492625"/>
            <a:ext cx="1768475" cy="2365375"/>
          </a:xfrm>
          <a:prstGeom prst="rect">
            <a:avLst/>
          </a:prstGeom>
        </p:spPr>
      </p:pic>
      <p:pic>
        <p:nvPicPr>
          <p:cNvPr id="10" name="Замещающее содержимое 9"/>
          <p:cNvPicPr>
            <a:picLocks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7777480" y="4492625"/>
            <a:ext cx="1793240" cy="239141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Изображение 4"/>
          <p:cNvPicPr/>
          <p:nvPr/>
        </p:nvPicPr>
        <p:blipFill>
          <a:blip r:embed="rId1"/>
          <a:stretch>
            <a:fillRect/>
          </a:stretch>
        </p:blipFill>
        <p:spPr>
          <a:xfrm>
            <a:off x="190500" y="0"/>
            <a:ext cx="120015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407410" y="248285"/>
            <a:ext cx="10972800" cy="582613"/>
          </a:xfrm>
        </p:spPr>
        <p:txBody>
          <a:bodyPr/>
          <a:p>
            <a:r>
              <a:rPr lang="uk-UA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День вишиванки</a:t>
            </a:r>
            <a:endParaRPr lang="uk-UA" altLang="ru-RU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4" name="Замещающее содержимое 3"/>
          <p:cNvPicPr>
            <a:picLocks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9250" y="1123950"/>
            <a:ext cx="5823585" cy="3886200"/>
          </a:xfrm>
          <a:prstGeom prst="rect">
            <a:avLst/>
          </a:prstGeom>
        </p:spPr>
      </p:pic>
      <p:pic>
        <p:nvPicPr>
          <p:cNvPr id="8" name="Изображение 7" descr="DSC_02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835" y="2414270"/>
            <a:ext cx="5800725" cy="387159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9" name="Изображение 8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87325" y="190500"/>
            <a:ext cx="10972800" cy="582613"/>
          </a:xfrm>
        </p:spPr>
        <p:txBody>
          <a:bodyPr/>
          <a:p>
            <a:r>
              <a:rPr lang="uk-UA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Батьки наших вихаванців, які захищають Україну</a:t>
            </a:r>
            <a:endParaRPr lang="uk-UA" altLang="ru-RU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4" name="Изображение 3" descr="0-02-05-e233bdc3d75516309e3a4944fdb399e9d9e2d0b1df21c9fea6577b7b79eebf07_86d060d460a4b7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105" y="868680"/>
            <a:ext cx="3293745" cy="4392930"/>
          </a:xfrm>
          <a:prstGeom prst="rect">
            <a:avLst/>
          </a:prstGeom>
        </p:spPr>
      </p:pic>
      <p:pic>
        <p:nvPicPr>
          <p:cNvPr id="5" name="Изображение 4" descr="0-02-05-b5658a5eb121a1b1634038e82f74bc0053ac6ac614f368aaa0fc8b276e835e35_daf158e868ce40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1265" y="868680"/>
            <a:ext cx="3283585" cy="4380230"/>
          </a:xfrm>
          <a:prstGeom prst="rect">
            <a:avLst/>
          </a:prstGeom>
        </p:spPr>
      </p:pic>
      <p:pic>
        <p:nvPicPr>
          <p:cNvPr id="3" name="InShot_20241126_213912161">
            <a:hlinkClick r:id="" action="ppaction://media"/>
          </p:cNvPr>
          <p:cNvPicPr/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083040" y="1604645"/>
            <a:ext cx="2644775" cy="4624070"/>
          </a:xfrm>
          <a:prstGeom prst="rect">
            <a:avLst/>
          </a:prstGeom>
        </p:spPr>
      </p:pic>
      <p:sp>
        <p:nvSpPr>
          <p:cNvPr id="6" name="Текстовое поле 5"/>
          <p:cNvSpPr txBox="1"/>
          <p:nvPr/>
        </p:nvSpPr>
        <p:spPr>
          <a:xfrm>
            <a:off x="4938395" y="5488940"/>
            <a:ext cx="3489325" cy="859790"/>
          </a:xfrm>
          <a:prstGeom prst="rect">
            <a:avLst/>
          </a:prstGeom>
        </p:spPr>
        <p:txBody>
          <a:bodyPr>
            <a:noAutofit/>
          </a:bodyPr>
          <a:p>
            <a:pPr marL="0" indent="0"/>
            <a:r>
              <a:rPr lang="en-US" altLang="zh-CN" sz="1600" b="0" i="0">
                <a:solidFill>
                  <a:schemeClr val="accent1">
                    <a:lumMod val="50000"/>
                  </a:schemeClr>
                </a:solidFill>
                <a:latin typeface="Arial" panose="020B0604020202020204"/>
                <a:ea typeface="Arial" panose="020B0604020202020204"/>
              </a:rPr>
              <a:t>Рижиков Сергій Вікторович - батько вихованки старшої групи №2 Рижикової Вікторії Сергіївни</a:t>
            </a:r>
            <a:endParaRPr lang="en-US" altLang="zh-CN" sz="1600" b="0" i="0">
              <a:solidFill>
                <a:schemeClr val="accent1">
                  <a:lumMod val="50000"/>
                </a:scheme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7" name="Текстовое поле 6"/>
          <p:cNvSpPr txBox="1"/>
          <p:nvPr/>
        </p:nvSpPr>
        <p:spPr>
          <a:xfrm>
            <a:off x="583565" y="5488940"/>
            <a:ext cx="3699510" cy="1020445"/>
          </a:xfrm>
          <a:prstGeom prst="rect">
            <a:avLst/>
          </a:prstGeom>
        </p:spPr>
        <p:txBody>
          <a:bodyPr>
            <a:noAutofit/>
          </a:bodyPr>
          <a:p>
            <a:pPr marL="0" indent="0"/>
            <a:r>
              <a:rPr lang="en-US" altLang="zh-CN" sz="1600" b="0" i="0">
                <a:solidFill>
                  <a:schemeClr val="accent1">
                    <a:lumMod val="50000"/>
                  </a:schemeClr>
                </a:solidFill>
                <a:latin typeface="Arial" panose="020B0604020202020204"/>
                <a:ea typeface="Arial" panose="020B0604020202020204"/>
              </a:rPr>
              <a:t>Айрапетян Олександр Олександрович - батько вихованця старшої групи № 3 Айрапетяна Дениса Олександровича</a:t>
            </a:r>
            <a:endParaRPr lang="en-US" altLang="zh-CN" sz="1600" b="0" i="0">
              <a:solidFill>
                <a:schemeClr val="accent1">
                  <a:lumMod val="50000"/>
                </a:schemeClr>
              </a:solidFill>
              <a:latin typeface="Arial" panose="020B0604020202020204"/>
              <a:ea typeface="Arial" panose="020B0604020202020204"/>
            </a:endParaRPr>
          </a:p>
        </p:txBody>
      </p:sp>
      <p:sp>
        <p:nvSpPr>
          <p:cNvPr id="8" name="Текстовое поле 7"/>
          <p:cNvSpPr txBox="1"/>
          <p:nvPr/>
        </p:nvSpPr>
        <p:spPr>
          <a:xfrm>
            <a:off x="8806815" y="695960"/>
            <a:ext cx="3220085" cy="109918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uk-UA" altLang="ru-RU">
                <a:solidFill>
                  <a:srgbClr val="FFC000"/>
                </a:solidFill>
              </a:rPr>
              <a:t>Привітання батькові Захиснику від доньки Ганіної Дар’ї</a:t>
            </a:r>
            <a:endParaRPr lang="uk-UA" altLang="ru-RU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 vol="100000">
                <p:cTn id="2" fill="hold" display="1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3" name="Изображение 12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23875" y="190500"/>
            <a:ext cx="11058525" cy="991870"/>
          </a:xfrm>
        </p:spPr>
        <p:txBody>
          <a:bodyPr/>
          <a:p>
            <a:r>
              <a:rPr lang="uk-UA" altLang="ru-RU" sz="28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День святого Миколая. Лялькова вистава “Рукавичка святого Миколая”</a:t>
            </a:r>
            <a:endParaRPr lang="uk-UA" altLang="ru-RU" sz="28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4" name="Изображение 3" descr="DSC_03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5190" y="857885"/>
            <a:ext cx="4347210" cy="2900680"/>
          </a:xfrm>
          <a:prstGeom prst="rect">
            <a:avLst/>
          </a:prstGeom>
        </p:spPr>
      </p:pic>
      <p:pic>
        <p:nvPicPr>
          <p:cNvPr id="7" name="Изображение 6" descr="DSC_04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6260" y="3916045"/>
            <a:ext cx="3905885" cy="2607310"/>
          </a:xfrm>
          <a:prstGeom prst="rect">
            <a:avLst/>
          </a:prstGeom>
        </p:spPr>
      </p:pic>
      <p:pic>
        <p:nvPicPr>
          <p:cNvPr id="8" name="Изображение 7" descr="DSC_030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265" y="1182370"/>
            <a:ext cx="4481830" cy="2990850"/>
          </a:xfrm>
          <a:prstGeom prst="rect">
            <a:avLst/>
          </a:prstGeom>
        </p:spPr>
      </p:pic>
      <p:pic>
        <p:nvPicPr>
          <p:cNvPr id="9" name="Изображение 8" descr="DSC_038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1645" y="4173220"/>
            <a:ext cx="3847465" cy="2567940"/>
          </a:xfrm>
          <a:prstGeom prst="rect">
            <a:avLst/>
          </a:prstGeom>
        </p:spPr>
      </p:pic>
      <p:pic>
        <p:nvPicPr>
          <p:cNvPr id="11" name="Изображение 10" descr="DSC_034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3813175"/>
            <a:ext cx="4214495" cy="2812415"/>
          </a:xfrm>
          <a:prstGeom prst="rect">
            <a:avLst/>
          </a:prstGeom>
        </p:spPr>
      </p:pic>
      <p:pic>
        <p:nvPicPr>
          <p:cNvPr id="12" name="Изображение 11" descr="DSC_023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71620" y="1887220"/>
            <a:ext cx="3425825" cy="2286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1" name="Изображение 10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uk-UA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Свято Гарбуза</a:t>
            </a:r>
            <a:endParaRPr lang="uk-UA" altLang="ru-RU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4" name="Изображение 3" descr="DSC_01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5990" y="190500"/>
            <a:ext cx="4296410" cy="2867025"/>
          </a:xfrm>
          <a:prstGeom prst="rect">
            <a:avLst/>
          </a:prstGeom>
        </p:spPr>
      </p:pic>
      <p:pic>
        <p:nvPicPr>
          <p:cNvPr id="5" name="Изображение 4" descr="DSC_01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015" y="923925"/>
            <a:ext cx="4396105" cy="2933700"/>
          </a:xfrm>
          <a:prstGeom prst="rect">
            <a:avLst/>
          </a:prstGeom>
        </p:spPr>
      </p:pic>
      <p:pic>
        <p:nvPicPr>
          <p:cNvPr id="6" name="Изображение 5" descr="DSC_020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9900" y="2660650"/>
            <a:ext cx="3820795" cy="2549525"/>
          </a:xfrm>
          <a:prstGeom prst="rect">
            <a:avLst/>
          </a:prstGeom>
        </p:spPr>
      </p:pic>
      <p:pic>
        <p:nvPicPr>
          <p:cNvPr id="7" name="Изображение 6" descr="DSC_02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2860" y="1137920"/>
            <a:ext cx="3953510" cy="2638425"/>
          </a:xfrm>
          <a:prstGeom prst="rect">
            <a:avLst/>
          </a:prstGeom>
        </p:spPr>
      </p:pic>
      <p:pic>
        <p:nvPicPr>
          <p:cNvPr id="8" name="Изображение 7" descr="DSC_027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85" y="4008120"/>
            <a:ext cx="4106545" cy="2740025"/>
          </a:xfrm>
          <a:prstGeom prst="rect">
            <a:avLst/>
          </a:prstGeom>
        </p:spPr>
      </p:pic>
      <p:pic>
        <p:nvPicPr>
          <p:cNvPr id="9" name="Изображение 8" descr="DSC_032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76700" y="3924300"/>
            <a:ext cx="3900170" cy="2602865"/>
          </a:xfrm>
          <a:prstGeom prst="rect">
            <a:avLst/>
          </a:prstGeom>
        </p:spPr>
      </p:pic>
      <p:pic>
        <p:nvPicPr>
          <p:cNvPr id="10" name="Изображение 9" descr="DSC_024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89900" y="5140325"/>
            <a:ext cx="2573655" cy="171767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Изображение 2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773430"/>
            <a:ext cx="10972800" cy="582613"/>
          </a:xfrm>
        </p:spPr>
        <p:txBody>
          <a:bodyPr/>
          <a:p>
            <a:r>
              <a:rPr lang="uk-UA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А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кці</a:t>
            </a:r>
            <a:r>
              <a:rPr lang="uk-UA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я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 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#SuperCoins</a:t>
            </a:r>
            <a:r>
              <a:rPr lang="uk-UA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-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збір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коштів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для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допомоги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українським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військовим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,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які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постраждали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внаслідок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бойових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дій</a:t>
            </a:r>
            <a:endParaRPr lang="en-US" altLang="en-US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4" name="Изображение 3"/>
          <p:cNvPicPr/>
          <p:nvPr/>
        </p:nvPicPr>
        <p:blipFill>
          <a:blip r:embed="rId2"/>
          <a:stretch>
            <a:fillRect/>
          </a:stretch>
        </p:blipFill>
        <p:spPr>
          <a:xfrm>
            <a:off x="9091930" y="1356360"/>
            <a:ext cx="2857500" cy="2857500"/>
          </a:xfrm>
          <a:prstGeom prst="rect">
            <a:avLst/>
          </a:prstGeom>
        </p:spPr>
      </p:pic>
      <p:pic>
        <p:nvPicPr>
          <p:cNvPr id="5" name="Изображение 4" descr="DSC_10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5699125" y="2013585"/>
            <a:ext cx="3952240" cy="2637155"/>
          </a:xfrm>
          <a:prstGeom prst="rect">
            <a:avLst/>
          </a:prstGeom>
        </p:spPr>
      </p:pic>
      <p:pic>
        <p:nvPicPr>
          <p:cNvPr id="6" name="Изображение 5" descr="DSC_103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1741805" y="2341880"/>
            <a:ext cx="2969895" cy="1981835"/>
          </a:xfrm>
          <a:prstGeom prst="rect">
            <a:avLst/>
          </a:prstGeom>
        </p:spPr>
      </p:pic>
      <p:pic>
        <p:nvPicPr>
          <p:cNvPr id="7" name="Изображение 6" descr="DSC_019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43950" y="4436745"/>
            <a:ext cx="3448050" cy="2301240"/>
          </a:xfrm>
          <a:prstGeom prst="rect">
            <a:avLst/>
          </a:prstGeom>
        </p:spPr>
      </p:pic>
      <p:pic>
        <p:nvPicPr>
          <p:cNvPr id="8" name="Изображение 7" descr="DSC_104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-239395" y="2551430"/>
            <a:ext cx="2881630" cy="1922780"/>
          </a:xfrm>
          <a:prstGeom prst="rect">
            <a:avLst/>
          </a:prstGeom>
        </p:spPr>
      </p:pic>
      <p:pic>
        <p:nvPicPr>
          <p:cNvPr id="9" name="Изображение 8" descr="DSC_105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6200000">
            <a:off x="3244850" y="4267200"/>
            <a:ext cx="2952750" cy="1970405"/>
          </a:xfrm>
          <a:prstGeom prst="rect">
            <a:avLst/>
          </a:prstGeom>
        </p:spPr>
      </p:pic>
      <p:pic>
        <p:nvPicPr>
          <p:cNvPr id="10" name="Изображение 9" descr="DSC_105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7830" y="4705350"/>
            <a:ext cx="3045460" cy="2032635"/>
          </a:xfrm>
          <a:prstGeom prst="rect">
            <a:avLst/>
          </a:prstGeom>
        </p:spPr>
      </p:pic>
      <p:pic>
        <p:nvPicPr>
          <p:cNvPr id="11" name="Изображение 10" descr="DSC_105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4520" y="4566920"/>
            <a:ext cx="3059430" cy="2041525"/>
          </a:xfrm>
          <a:prstGeom prst="rect">
            <a:avLst/>
          </a:prstGeom>
        </p:spPr>
      </p:pic>
      <p:pic>
        <p:nvPicPr>
          <p:cNvPr id="12" name="Изображение 11" descr="DSC_104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90695" y="2072005"/>
            <a:ext cx="2465070" cy="164528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Изображение 2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190500"/>
            <a:ext cx="10972800" cy="1175385"/>
          </a:xfrm>
        </p:spPr>
        <p:txBody>
          <a:bodyPr>
            <a:scene3d>
              <a:camera prst="orthographicFront"/>
              <a:lightRig rig="threePt" dir="t"/>
            </a:scene3d>
          </a:bodyPr>
          <a:p>
            <a:r>
              <a:rPr lang="uk-UA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Акція “Привітай захисника з Днем святого Миколая”</a:t>
            </a:r>
            <a:endParaRPr lang="uk-UA" altLang="ru-RU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4" name="Изображение 3" descr="DSC_02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0425" y="880745"/>
            <a:ext cx="4857115" cy="3241040"/>
          </a:xfrm>
          <a:prstGeom prst="rect">
            <a:avLst/>
          </a:prstGeom>
        </p:spPr>
      </p:pic>
      <p:pic>
        <p:nvPicPr>
          <p:cNvPr id="5" name="Изображение 4" descr="DSC_028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5270" y="4017010"/>
            <a:ext cx="3834765" cy="2559050"/>
          </a:xfrm>
          <a:prstGeom prst="rect">
            <a:avLst/>
          </a:prstGeom>
        </p:spPr>
      </p:pic>
      <p:pic>
        <p:nvPicPr>
          <p:cNvPr id="7" name="Изображение 6" descr="DSC_030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770" y="4017010"/>
            <a:ext cx="3779520" cy="2522855"/>
          </a:xfrm>
          <a:prstGeom prst="rect">
            <a:avLst/>
          </a:prstGeom>
        </p:spPr>
      </p:pic>
      <p:pic>
        <p:nvPicPr>
          <p:cNvPr id="8" name="Изображение 7" descr="DSC_024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7545" y="1117600"/>
            <a:ext cx="3923665" cy="2618105"/>
          </a:xfrm>
          <a:prstGeom prst="rect">
            <a:avLst/>
          </a:prstGeom>
        </p:spPr>
      </p:pic>
      <p:pic>
        <p:nvPicPr>
          <p:cNvPr id="9" name="Изображение 8" descr="DSC_022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1460" y="1440180"/>
            <a:ext cx="3179445" cy="2121535"/>
          </a:xfrm>
          <a:prstGeom prst="rect">
            <a:avLst/>
          </a:prstGeom>
        </p:spPr>
      </p:pic>
      <p:pic>
        <p:nvPicPr>
          <p:cNvPr id="11" name="Изображение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0225" y="4276725"/>
            <a:ext cx="3669665" cy="2449195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9" name="Изображение 8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323850"/>
            <a:ext cx="10972800" cy="582613"/>
          </a:xfrm>
        </p:spPr>
        <p:txBody>
          <a:bodyPr/>
          <a:p>
            <a:r>
              <a:rPr lang="uk-UA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Залучення дітей та батьків до акції 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“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Привітай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захисника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з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Днем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святого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Миколая</a:t>
            </a:r>
            <a:r>
              <a:rPr lang="en-US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”</a:t>
            </a:r>
            <a:endParaRPr lang="en-US" altLang="ru-RU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4" name="Изображение 3" descr="DSC_02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45" y="1279525"/>
            <a:ext cx="3723005" cy="2484120"/>
          </a:xfrm>
          <a:prstGeom prst="rect">
            <a:avLst/>
          </a:prstGeom>
        </p:spPr>
      </p:pic>
      <p:pic>
        <p:nvPicPr>
          <p:cNvPr id="5" name="Изображение 4" descr="DSC_024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9540" y="3910330"/>
            <a:ext cx="4241800" cy="2830830"/>
          </a:xfrm>
          <a:prstGeom prst="rect">
            <a:avLst/>
          </a:prstGeom>
        </p:spPr>
      </p:pic>
      <p:pic>
        <p:nvPicPr>
          <p:cNvPr id="10" name="Изображение 9" descr="DSC_018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6340" y="1270000"/>
            <a:ext cx="3735705" cy="2493645"/>
          </a:xfrm>
          <a:prstGeom prst="rect">
            <a:avLst/>
          </a:prstGeom>
        </p:spPr>
      </p:pic>
      <p:pic>
        <p:nvPicPr>
          <p:cNvPr id="3" name="Изображение 2" descr="DSC_023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3628390" y="3199130"/>
            <a:ext cx="4248150" cy="2835275"/>
          </a:xfrm>
          <a:prstGeom prst="rect">
            <a:avLst/>
          </a:prstGeom>
        </p:spPr>
      </p:pic>
      <p:pic>
        <p:nvPicPr>
          <p:cNvPr id="6" name="Изображение 5" descr="DSC_019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145" y="3910330"/>
            <a:ext cx="3905250" cy="2606040"/>
          </a:xfrm>
          <a:prstGeom prst="rect">
            <a:avLst/>
          </a:prstGeom>
        </p:spPr>
      </p:pic>
      <p:pic>
        <p:nvPicPr>
          <p:cNvPr id="7" name="Изображение 6" descr="DSC_028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5145" y="1270000"/>
            <a:ext cx="2800350" cy="186944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3" name="Изображение 12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uk-UA" altLang="ru-RU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Волонтерська діяльність</a:t>
            </a:r>
            <a:endParaRPr lang="uk-UA" altLang="ru-RU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4" name="Изображение 3" descr="DSC_107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6535" y="190500"/>
            <a:ext cx="2926715" cy="1953260"/>
          </a:xfrm>
          <a:prstGeom prst="rect">
            <a:avLst/>
          </a:prstGeom>
        </p:spPr>
      </p:pic>
      <p:pic>
        <p:nvPicPr>
          <p:cNvPr id="5" name="Изображение 4" descr="DSC_106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6270" y="1878965"/>
            <a:ext cx="3821430" cy="2550160"/>
          </a:xfrm>
          <a:prstGeom prst="rect">
            <a:avLst/>
          </a:prstGeom>
        </p:spPr>
      </p:pic>
      <p:pic>
        <p:nvPicPr>
          <p:cNvPr id="6" name="Изображение 5" descr="DSC_017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4145" y="706755"/>
            <a:ext cx="2612390" cy="1743710"/>
          </a:xfrm>
          <a:prstGeom prst="rect">
            <a:avLst/>
          </a:prstGeom>
        </p:spPr>
      </p:pic>
      <p:pic>
        <p:nvPicPr>
          <p:cNvPr id="7" name="Изображение 6" descr="DSC_008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82085" y="2143760"/>
            <a:ext cx="3854450" cy="2572385"/>
          </a:xfrm>
          <a:prstGeom prst="rect">
            <a:avLst/>
          </a:prstGeom>
        </p:spPr>
      </p:pic>
      <p:pic>
        <p:nvPicPr>
          <p:cNvPr id="8" name="Изображение 7" descr="DSC_076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175" y="1049655"/>
            <a:ext cx="3519170" cy="2348230"/>
          </a:xfrm>
          <a:prstGeom prst="rect">
            <a:avLst/>
          </a:prstGeom>
        </p:spPr>
      </p:pic>
      <p:pic>
        <p:nvPicPr>
          <p:cNvPr id="10" name="Изображение 9" descr="DSC_083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0025" y="3674110"/>
            <a:ext cx="4471035" cy="2983865"/>
          </a:xfrm>
          <a:prstGeom prst="rect">
            <a:avLst/>
          </a:prstGeom>
        </p:spPr>
      </p:pic>
      <p:pic>
        <p:nvPicPr>
          <p:cNvPr id="12" name="Изображение 11" descr="DSC_079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82610" y="4565650"/>
            <a:ext cx="3399790" cy="2268855"/>
          </a:xfrm>
          <a:prstGeom prst="rect">
            <a:avLst/>
          </a:prstGeom>
        </p:spPr>
      </p:pic>
      <p:pic>
        <p:nvPicPr>
          <p:cNvPr id="14" name="Изображение 13" descr="DSC_085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7420" y="4776470"/>
            <a:ext cx="2819400" cy="188150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Изображение 3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3450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uk-UA" altLang="ru-RU" sz="44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Дякуємо за увагу!</a:t>
            </a:r>
            <a:endParaRPr lang="uk-UA" altLang="ru-RU" sz="44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5" name="Изображение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250" y="1066800"/>
            <a:ext cx="5746750" cy="3834765"/>
          </a:xfrm>
          <a:prstGeom prst="rect">
            <a:avLst/>
          </a:prstGeom>
        </p:spPr>
      </p:pic>
      <p:pic>
        <p:nvPicPr>
          <p:cNvPr id="7" name="Изображение 6" descr="DSC_02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5175" y="2790825"/>
            <a:ext cx="6094730" cy="4067175"/>
          </a:xfrm>
          <a:prstGeom prst="rect">
            <a:avLst/>
          </a:prstGeom>
        </p:spPr>
      </p:pic>
      <p:pic>
        <p:nvPicPr>
          <p:cNvPr id="6" name="Изображение 5"/>
          <p:cNvPicPr/>
          <p:nvPr/>
        </p:nvPicPr>
        <p:blipFill>
          <a:blip r:embed="rId4"/>
          <a:stretch>
            <a:fillRect/>
          </a:stretch>
        </p:blipFill>
        <p:spPr>
          <a:xfrm>
            <a:off x="6563360" y="364490"/>
            <a:ext cx="4658360" cy="2426335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lue Waves">
  <a:themeElements>
    <a:clrScheme name="Blue Waves 13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66CC"/>
      </a:accent1>
      <a:accent2>
        <a:srgbClr val="3399FF"/>
      </a:accent2>
      <a:accent3>
        <a:srgbClr val="FFFFFF"/>
      </a:accent3>
      <a:accent4>
        <a:srgbClr val="000000"/>
      </a:accent4>
      <a:accent5>
        <a:srgbClr val="AAB8E2"/>
      </a:accent5>
      <a:accent6>
        <a:srgbClr val="2D8AE7"/>
      </a:accent6>
      <a:hlink>
        <a:srgbClr val="CC3300"/>
      </a:hlink>
      <a:folHlink>
        <a:srgbClr val="996600"/>
      </a:folHlink>
    </a:clrScheme>
    <a:fontScheme name="Blue Waves">
      <a:majorFont>
        <a:latin typeface="Arial"/>
        <a:ea typeface="SimSun"/>
        <a:cs typeface=""/>
      </a:majorFont>
      <a:minorFont>
        <a:latin typeface="Arial"/>
        <a:ea typeface="SimSun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lnDef>
  </a:objectDefaults>
  <a:extraClrSchemeLst>
    <a:extraClrScheme>
      <a:clrScheme name="Blue Wave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 Waves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 Waves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 Waves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 Waves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 Waves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ue Waves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ue Waves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ue Waves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ue Waves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ue Waves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ue Waves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ue Waves 13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0066CC"/>
        </a:accent1>
        <a:accent2>
          <a:srgbClr val="3399FF"/>
        </a:accent2>
        <a:accent3>
          <a:srgbClr val="FFFFFF"/>
        </a:accent3>
        <a:accent4>
          <a:srgbClr val="000000"/>
        </a:accent4>
        <a:accent5>
          <a:srgbClr val="AAB8E2"/>
        </a:accent5>
        <a:accent6>
          <a:srgbClr val="2D8AE7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微软雅黑"/>
        <a:ea typeface=""/>
        <a:cs typeface=""/>
        <a:font script="Jpan" typeface="游ゴシック Light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微软雅黑"/>
        <a:ea typeface=""/>
        <a:cs typeface=""/>
        <a:font script="Jpan" typeface="游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2391</Words>
  <Application>WPS Presentation</Application>
  <PresentationFormat>宽屏</PresentationFormat>
  <Paragraphs>65</Paragraphs>
  <Slides>21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21</vt:i4>
      </vt:variant>
    </vt:vector>
  </HeadingPairs>
  <TitlesOfParts>
    <vt:vector size="28" baseType="lpstr">
      <vt:lpstr>Arial</vt:lpstr>
      <vt:lpstr>SimSun</vt:lpstr>
      <vt:lpstr>Wingdings</vt:lpstr>
      <vt:lpstr>Microsoft YaHei</vt:lpstr>
      <vt:lpstr>Arial Unicode MS</vt:lpstr>
      <vt:lpstr>Arial</vt:lpstr>
      <vt:lpstr>Blue Waves</vt:lpstr>
      <vt:lpstr>PowerPoint 演示文稿</vt:lpstr>
      <vt:lpstr>Нормативне забезпечення</vt:lpstr>
      <vt:lpstr>Програмно-методичне  забезпечення</vt:lpstr>
      <vt:lpstr>Формування української громадянської ідентичності.  Обов’язки і права громадянина. Тиждень права.</vt:lpstr>
      <vt:lpstr>Заходи національно-патріотичного спрямування.Територіальний конкурс малюнку “Україна в моєму серці” до Дня Незалежності</vt:lpstr>
      <vt:lpstr>Заходи національно-патріотичного спрямування.Територіальний конкурс малюнку “Україна в моєму серці”</vt:lpstr>
      <vt:lpstr>PowerPoint 演示文稿</vt:lpstr>
      <vt:lpstr>День писемності та мови</vt:lpstr>
      <vt:lpstr>День писемності та мови</vt:lpstr>
      <vt:lpstr>Радіодиктант національної єдності</vt:lpstr>
      <vt:lpstr>Мовочнавча вікторина “Знай! Люби! Вивчай!</vt:lpstr>
      <vt:lpstr>Виставка дитячих малюнків «Я славлю свою рідну Україну» приурочена до Дня Гідності та Свободи.</vt:lpstr>
      <vt:lpstr>День вишиванки</vt:lpstr>
      <vt:lpstr>Батьки наших вихаванців, які захищають Україну</vt:lpstr>
      <vt:lpstr>День святого Миколая. Лялькова вистава “Рукавичка святого Миколая”</vt:lpstr>
      <vt:lpstr>Свято Гарбуза</vt:lpstr>
      <vt:lpstr>Акція  #SuperCoins - збір коштів для допомоги українським військовим, які постраждали внаслідок бойових дій</vt:lpstr>
      <vt:lpstr>Акція “Привітай захисника з Днем святого Миколая”</vt:lpstr>
      <vt:lpstr>Залучення дітей та батьків до акції “Привітай захисника з Днем святого Миколая”</vt:lpstr>
      <vt:lpstr>Волонтерська діяльність</vt:lpstr>
      <vt:lpstr>Дякуємо за увагу!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Тетяна Курочка</cp:lastModifiedBy>
  <cp:revision>15</cp:revision>
  <dcterms:created xsi:type="dcterms:W3CDTF">2024-12-11T11:45:00Z</dcterms:created>
  <dcterms:modified xsi:type="dcterms:W3CDTF">2025-01-09T06:30:42Z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1049-12.2.0.19805</vt:lpwstr>
  </property>
  <property fmtid="{D5CDD505-2E9C-101B-9397-08002B2CF9AE}" pid="3" name="ICV">
    <vt:lpwstr>832FE9AFEFCA4BEFB35CB22548F64066_12</vt:lpwstr>
  </property>
</Properties>
</file>