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7" d="100"/>
          <a:sy n="107" d="100"/>
        </p:scale>
        <p:origin x="714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7779" y="802298"/>
            <a:ext cx="8637073" cy="2541431"/>
          </a:xfrm>
        </p:spPr>
        <p:txBody>
          <a:bodyPr bIns="0" anchor="b">
            <a:normAutofit/>
          </a:bodyPr>
          <a:lstStyle>
            <a:lvl1pPr algn="l">
              <a:defRPr sz="66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17780" y="3531204"/>
            <a:ext cx="8637072" cy="977621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591D1C-3F01-4080-B23C-8282337785FD}" type="datetimeFigureOut">
              <a:rPr lang="uk-UA" smtClean="0"/>
              <a:t>08.01.2025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16500" y="329307"/>
            <a:ext cx="4973915" cy="309201"/>
          </a:xfrm>
        </p:spPr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37664" y="798973"/>
            <a:ext cx="811019" cy="503578"/>
          </a:xfrm>
        </p:spPr>
        <p:txBody>
          <a:bodyPr/>
          <a:lstStyle/>
          <a:p>
            <a:fld id="{00089B82-5A8A-4E1E-8B20-96F79EB5A779}" type="slidenum">
              <a:rPr lang="uk-UA" smtClean="0"/>
              <a:t>‹#›</a:t>
            </a:fld>
            <a:endParaRPr lang="uk-UA"/>
          </a:p>
        </p:txBody>
      </p:sp>
      <p:cxnSp>
        <p:nvCxnSpPr>
          <p:cNvPr id="15" name="Straight Connector 14"/>
          <p:cNvCxnSpPr/>
          <p:nvPr/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295244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591D1C-3F01-4080-B23C-8282337785FD}" type="datetimeFigureOut">
              <a:rPr lang="uk-UA" smtClean="0"/>
              <a:t>08.01.2025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89B82-5A8A-4E1E-8B20-96F79EB5A779}" type="slidenum">
              <a:rPr lang="uk-UA" smtClean="0"/>
              <a:t>‹#›</a:t>
            </a:fld>
            <a:endParaRPr lang="uk-UA"/>
          </a:p>
        </p:txBody>
      </p:sp>
      <p:cxnSp>
        <p:nvCxnSpPr>
          <p:cNvPr id="26" name="Straight Connector 25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7917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39111" y="798973"/>
            <a:ext cx="1615742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4672" y="798973"/>
            <a:ext cx="7828830" cy="4659889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591D1C-3F01-4080-B23C-8282337785FD}" type="datetimeFigureOut">
              <a:rPr lang="uk-UA" smtClean="0"/>
              <a:t>08.01.2025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89B82-5A8A-4E1E-8B20-96F79EB5A779}" type="slidenum">
              <a:rPr lang="uk-UA" smtClean="0"/>
              <a:t>‹#›</a:t>
            </a:fld>
            <a:endParaRPr lang="uk-UA"/>
          </a:p>
        </p:txBody>
      </p:sp>
      <p:cxnSp>
        <p:nvCxnSpPr>
          <p:cNvPr id="15" name="Straight Connector 14"/>
          <p:cNvCxnSpPr/>
          <p:nvPr/>
        </p:nvCxnSpPr>
        <p:spPr>
          <a:xfrm>
            <a:off x="9439111" y="798973"/>
            <a:ext cx="0" cy="4659889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631989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591D1C-3F01-4080-B23C-8282337785FD}" type="datetimeFigureOut">
              <a:rPr lang="uk-UA" smtClean="0"/>
              <a:t>08.01.2025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89B82-5A8A-4E1E-8B20-96F79EB5A779}" type="slidenum">
              <a:rPr lang="uk-UA" smtClean="0"/>
              <a:t>‹#›</a:t>
            </a:fld>
            <a:endParaRPr lang="uk-UA"/>
          </a:p>
        </p:txBody>
      </p:sp>
      <p:cxnSp>
        <p:nvCxnSpPr>
          <p:cNvPr id="33" name="Straight Connector 32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141590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4239" y="1756130"/>
            <a:ext cx="8643154" cy="1887950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4239" y="3806195"/>
            <a:ext cx="8630446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591D1C-3F01-4080-B23C-8282337785FD}" type="datetimeFigureOut">
              <a:rPr lang="uk-UA" smtClean="0"/>
              <a:t>08.01.2025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89B82-5A8A-4E1E-8B20-96F79EB5A779}" type="slidenum">
              <a:rPr lang="uk-UA" smtClean="0"/>
              <a:t>‹#›</a:t>
            </a:fld>
            <a:endParaRPr lang="uk-UA"/>
          </a:p>
        </p:txBody>
      </p:sp>
      <p:cxnSp>
        <p:nvCxnSpPr>
          <p:cNvPr id="15" name="Straight Connector 14"/>
          <p:cNvCxnSpPr/>
          <p:nvPr/>
        </p:nvCxnSpPr>
        <p:spPr>
          <a:xfrm>
            <a:off x="1454239" y="3804985"/>
            <a:ext cx="8630446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840088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9217" y="804889"/>
            <a:ext cx="9605635" cy="1059305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7331" y="2010878"/>
            <a:ext cx="4645152" cy="3448595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3771" y="2017343"/>
            <a:ext cx="4645152" cy="3441520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591D1C-3F01-4080-B23C-8282337785FD}" type="datetimeFigureOut">
              <a:rPr lang="uk-UA" smtClean="0"/>
              <a:t>08.01.2025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89B82-5A8A-4E1E-8B20-96F79EB5A779}" type="slidenum">
              <a:rPr lang="uk-UA" smtClean="0"/>
              <a:t>‹#›</a:t>
            </a:fld>
            <a:endParaRPr lang="uk-UA"/>
          </a:p>
        </p:txBody>
      </p:sp>
      <p:cxnSp>
        <p:nvCxnSpPr>
          <p:cNvPr id="35" name="Straight Connector 3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230753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191" y="804163"/>
            <a:ext cx="9607661" cy="1056319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191" y="2019549"/>
            <a:ext cx="4645152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7191" y="2824269"/>
            <a:ext cx="4645152" cy="2644457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12362" y="2023003"/>
            <a:ext cx="4645152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12362" y="2821491"/>
            <a:ext cx="4645152" cy="2637371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591D1C-3F01-4080-B23C-8282337785FD}" type="datetimeFigureOut">
              <a:rPr lang="uk-UA" smtClean="0"/>
              <a:t>08.01.2025</a:t>
            </a:fld>
            <a:endParaRPr lang="uk-U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89B82-5A8A-4E1E-8B20-96F79EB5A779}" type="slidenum">
              <a:rPr lang="uk-UA" smtClean="0"/>
              <a:t>‹#›</a:t>
            </a:fld>
            <a:endParaRPr lang="uk-UA"/>
          </a:p>
        </p:txBody>
      </p:sp>
      <p:cxnSp>
        <p:nvCxnSpPr>
          <p:cNvPr id="29" name="Straight Connector 28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905781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591D1C-3F01-4080-B23C-8282337785FD}" type="datetimeFigureOut">
              <a:rPr lang="uk-UA" smtClean="0"/>
              <a:t>08.01.2025</a:t>
            </a:fld>
            <a:endParaRPr lang="uk-U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89B82-5A8A-4E1E-8B20-96F79EB5A779}" type="slidenum">
              <a:rPr lang="uk-UA" smtClean="0"/>
              <a:t>‹#›</a:t>
            </a:fld>
            <a:endParaRPr lang="uk-UA"/>
          </a:p>
        </p:txBody>
      </p:sp>
      <p:cxnSp>
        <p:nvCxnSpPr>
          <p:cNvPr id="25" name="Straight Connector 2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886686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591D1C-3F01-4080-B23C-8282337785FD}" type="datetimeFigureOut">
              <a:rPr lang="uk-UA" smtClean="0"/>
              <a:t>08.01.2025</a:t>
            </a:fld>
            <a:endParaRPr lang="uk-U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89B82-5A8A-4E1E-8B20-96F79EB5A779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963147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71" y="798973"/>
            <a:ext cx="3273099" cy="2247117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3714" y="798974"/>
            <a:ext cx="6012470" cy="4658826"/>
          </a:xfrm>
        </p:spPr>
        <p:txBody>
          <a:bodyPr anchor="ctr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4671" y="3205491"/>
            <a:ext cx="3275013" cy="2248181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591D1C-3F01-4080-B23C-8282337785FD}" type="datetimeFigureOut">
              <a:rPr lang="uk-UA" smtClean="0"/>
              <a:t>08.01.2025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89B82-5A8A-4E1E-8B20-96F79EB5A779}" type="slidenum">
              <a:rPr lang="uk-UA" smtClean="0"/>
              <a:t>‹#›</a:t>
            </a:fld>
            <a:endParaRPr lang="uk-UA"/>
          </a:p>
        </p:txBody>
      </p:sp>
      <p:cxnSp>
        <p:nvCxnSpPr>
          <p:cNvPr id="17" name="Straight Connector 16"/>
          <p:cNvCxnSpPr/>
          <p:nvPr/>
        </p:nvCxnSpPr>
        <p:spPr>
          <a:xfrm>
            <a:off x="1448280" y="3205491"/>
            <a:ext cx="326949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062080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7477387" y="482170"/>
            <a:ext cx="4074533" cy="5149101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 bwMode="black"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 bwMode="blackWhite"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1206" y="1129513"/>
            <a:ext cx="5532328" cy="1830584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4389" y="1122542"/>
            <a:ext cx="2791171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uk-UA"/>
              <a:t>Клацніть піктограму, щоб додати зображення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50329" y="3145992"/>
            <a:ext cx="5524404" cy="2003742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447382" y="5469856"/>
            <a:ext cx="5527351" cy="320123"/>
          </a:xfrm>
        </p:spPr>
        <p:txBody>
          <a:bodyPr/>
          <a:lstStyle>
            <a:lvl1pPr algn="l">
              <a:defRPr/>
            </a:lvl1pPr>
          </a:lstStyle>
          <a:p>
            <a:fld id="{23591D1C-3F01-4080-B23C-8282337785FD}" type="datetimeFigureOut">
              <a:rPr lang="uk-UA" smtClean="0"/>
              <a:t>08.01.2025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47382" y="318640"/>
            <a:ext cx="5541004" cy="320931"/>
          </a:xfrm>
        </p:spPr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89B82-5A8A-4E1E-8B20-96F79EB5A779}" type="slidenum">
              <a:rPr lang="uk-UA" smtClean="0"/>
              <a:t>‹#›</a:t>
            </a:fld>
            <a:endParaRPr lang="uk-UA"/>
          </a:p>
        </p:txBody>
      </p:sp>
      <p:cxnSp>
        <p:nvCxnSpPr>
          <p:cNvPr id="31" name="Straight Connector 30"/>
          <p:cNvCxnSpPr/>
          <p:nvPr/>
        </p:nvCxnSpPr>
        <p:spPr>
          <a:xfrm>
            <a:off x="1447382" y="3143605"/>
            <a:ext cx="5527351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762224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51579" y="804519"/>
            <a:ext cx="9603275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1579" y="2015732"/>
            <a:ext cx="9603275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4138" y="330370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591D1C-3F01-4080-B23C-8282337785FD}" type="datetimeFigureOut">
              <a:rPr lang="uk-UA" smtClean="0"/>
              <a:t>08.01.2025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51579" y="329307"/>
            <a:ext cx="5938836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0060" y="798973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fld id="{00089B82-5A8A-4E1E-8B20-96F79EB5A779}" type="slidenum">
              <a:rPr lang="uk-UA" smtClean="0"/>
              <a:t>‹#›</a:t>
            </a:fld>
            <a:endParaRPr lang="uk-UA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253119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 cap="all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jpg"/><Relationship Id="rId4" Type="http://schemas.openxmlformats.org/officeDocument/2006/relationships/image" Target="../media/image29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g"/><Relationship Id="rId5" Type="http://schemas.openxmlformats.org/officeDocument/2006/relationships/image" Target="../media/image17.jpg"/><Relationship Id="rId4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jpg"/><Relationship Id="rId4" Type="http://schemas.openxmlformats.org/officeDocument/2006/relationships/image" Target="../media/image25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ABDA333-788F-80D5-DF7E-A416754D56D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3999" y="1757779"/>
            <a:ext cx="9368901" cy="4003828"/>
          </a:xfrm>
        </p:spPr>
        <p:txBody>
          <a:bodyPr>
            <a:normAutofit/>
          </a:bodyPr>
          <a:lstStyle/>
          <a:p>
            <a:pPr algn="ctr"/>
            <a:r>
              <a:rPr lang="ru-RU" sz="4000" b="1" dirty="0" err="1">
                <a:solidFill>
                  <a:srgbClr val="2D2C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</a:t>
            </a:r>
            <a:r>
              <a:rPr lang="ru-RU" sz="4000" b="1" i="0" dirty="0" err="1">
                <a:solidFill>
                  <a:srgbClr val="2D2C37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нформація</a:t>
            </a:r>
            <a:r>
              <a:rPr lang="ru-RU" sz="4000" b="1" i="0" dirty="0">
                <a:solidFill>
                  <a:srgbClr val="2D2C37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про стан </a:t>
            </a:r>
            <a:r>
              <a:rPr lang="ru-RU" sz="4000" b="1" i="0" dirty="0" err="1">
                <a:solidFill>
                  <a:srgbClr val="2D2C37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виконання</a:t>
            </a:r>
            <a:r>
              <a:rPr lang="ru-RU" sz="4000" b="1" i="0" dirty="0">
                <a:solidFill>
                  <a:srgbClr val="2D2C37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у ІІ </a:t>
            </a:r>
            <a:r>
              <a:rPr lang="ru-RU" sz="4000" b="1" i="0" dirty="0" err="1">
                <a:solidFill>
                  <a:srgbClr val="2D2C37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півріччі</a:t>
            </a:r>
            <a:r>
              <a:rPr lang="ru-RU" sz="4000" b="1" i="0" dirty="0">
                <a:solidFill>
                  <a:srgbClr val="2D2C37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2024 року </a:t>
            </a:r>
            <a:r>
              <a:rPr lang="ru-RU" sz="4000" b="1" i="0" dirty="0" err="1">
                <a:solidFill>
                  <a:srgbClr val="2D2C37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Програми</a:t>
            </a:r>
            <a:r>
              <a:rPr lang="ru-RU" sz="4000" b="1" i="0" dirty="0">
                <a:solidFill>
                  <a:srgbClr val="2D2C37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1" i="0" dirty="0" err="1">
                <a:solidFill>
                  <a:srgbClr val="2D2C37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національно-патріотичного</a:t>
            </a:r>
            <a:r>
              <a:rPr lang="ru-RU" sz="4000" b="1" i="0" dirty="0">
                <a:solidFill>
                  <a:srgbClr val="2D2C37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1" i="0" dirty="0" err="1">
                <a:solidFill>
                  <a:srgbClr val="2D2C37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виховання</a:t>
            </a:r>
            <a:br>
              <a:rPr lang="ru-RU" sz="4000" b="1" i="0" dirty="0">
                <a:solidFill>
                  <a:srgbClr val="2D2C37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b="1" i="0" dirty="0">
                <a:solidFill>
                  <a:srgbClr val="2D2C37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у </a:t>
            </a:r>
            <a:r>
              <a:rPr lang="ru-RU" sz="4000" b="1" i="0" dirty="0" err="1">
                <a:solidFill>
                  <a:srgbClr val="2D2C37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П’ятигірському</a:t>
            </a:r>
            <a:r>
              <a:rPr lang="ru-RU" sz="4000" b="1" i="0" dirty="0">
                <a:solidFill>
                  <a:srgbClr val="2D2C37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1" i="0" dirty="0" err="1">
                <a:solidFill>
                  <a:srgbClr val="2D2C37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ліцеї</a:t>
            </a:r>
            <a:endParaRPr lang="uk-UA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66213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B4A6A06-32CA-08E0-C1D6-591A9BF399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521844" cy="3604334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E8A7AB8-8742-EB7E-33AA-5033221EF1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1844" y="0"/>
            <a:ext cx="5670156" cy="4549675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F9246BB-BD51-6192-23A8-91A2ABADC99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53666"/>
            <a:ext cx="4805779" cy="3604334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903C819C-FB77-9B5E-3470-6D1B3432D98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5779" y="3253666"/>
            <a:ext cx="4997844" cy="360433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99B0CB5-DB22-F551-ADA4-58E05D9D3A00}"/>
              </a:ext>
            </a:extLst>
          </p:cNvPr>
          <p:cNvSpPr txBox="1"/>
          <p:nvPr/>
        </p:nvSpPr>
        <p:spPr>
          <a:xfrm>
            <a:off x="9809825" y="4549676"/>
            <a:ext cx="2382175" cy="230832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uk-UA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Участь у благодійних акціях для ЗСУ</a:t>
            </a:r>
          </a:p>
        </p:txBody>
      </p:sp>
    </p:spTree>
    <p:extLst>
      <p:ext uri="{BB962C8B-B14F-4D97-AF65-F5344CB8AC3E}">
        <p14:creationId xmlns:p14="http://schemas.microsoft.com/office/powerpoint/2010/main" val="22291209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5CE5488-C131-7D4A-9C9B-F48D90F163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3112EFC-A53C-6EBC-A7EF-AAD386DFC0A3}"/>
              </a:ext>
            </a:extLst>
          </p:cNvPr>
          <p:cNvSpPr txBox="1"/>
          <p:nvPr/>
        </p:nvSpPr>
        <p:spPr>
          <a:xfrm>
            <a:off x="0" y="0"/>
            <a:ext cx="2725445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uk-UA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День Захисників та Захисниць України</a:t>
            </a:r>
          </a:p>
        </p:txBody>
      </p:sp>
    </p:spTree>
    <p:extLst>
      <p:ext uri="{BB962C8B-B14F-4D97-AF65-F5344CB8AC3E}">
        <p14:creationId xmlns:p14="http://schemas.microsoft.com/office/powerpoint/2010/main" val="21513459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AE7EC47-802A-0B01-9102-FA44ACD809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62D6F80-75D2-7A4B-C268-ADAA1875FF6D}"/>
              </a:ext>
            </a:extLst>
          </p:cNvPr>
          <p:cNvSpPr txBox="1"/>
          <p:nvPr/>
        </p:nvSpPr>
        <p:spPr>
          <a:xfrm>
            <a:off x="0" y="0"/>
            <a:ext cx="3080552" cy="1200329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uk-UA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Благодійний конкурс «Теплі листівки для ЗСУ»</a:t>
            </a:r>
          </a:p>
        </p:txBody>
      </p:sp>
    </p:spTree>
    <p:extLst>
      <p:ext uri="{BB962C8B-B14F-4D97-AF65-F5344CB8AC3E}">
        <p14:creationId xmlns:p14="http://schemas.microsoft.com/office/powerpoint/2010/main" val="20248618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55822E9-1AF6-6C9E-F257-996BFE67D5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3844030" cy="6858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5680242-E828-5B4F-FAAE-06D29C2F1A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4030" y="0"/>
            <a:ext cx="834796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FA553B4-63A2-456E-42C6-43A59EE25790}"/>
              </a:ext>
            </a:extLst>
          </p:cNvPr>
          <p:cNvSpPr txBox="1"/>
          <p:nvPr/>
        </p:nvSpPr>
        <p:spPr>
          <a:xfrm>
            <a:off x="0" y="6396335"/>
            <a:ext cx="3844029" cy="46166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uk-UA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День Гідності і Свободи</a:t>
            </a:r>
          </a:p>
        </p:txBody>
      </p:sp>
    </p:spTree>
    <p:extLst>
      <p:ext uri="{BB962C8B-B14F-4D97-AF65-F5344CB8AC3E}">
        <p14:creationId xmlns:p14="http://schemas.microsoft.com/office/powerpoint/2010/main" val="16897194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B658B3A-F0A4-2C31-726B-42EBDF2512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6095996" cy="327965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D607EB4-48BD-ECC7-B1BF-C15DF33561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999" y="0"/>
            <a:ext cx="6096000" cy="3429000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0DB4F0A8-7433-9A2C-81B5-64EB1F77805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19642"/>
            <a:ext cx="6095996" cy="2838358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86658A12-872C-BAE9-D40C-FECD5B3529B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997" y="3427327"/>
            <a:ext cx="6096001" cy="34290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1632AEFC-C411-165A-396E-93170EAF9D88}"/>
              </a:ext>
            </a:extLst>
          </p:cNvPr>
          <p:cNvSpPr txBox="1"/>
          <p:nvPr/>
        </p:nvSpPr>
        <p:spPr>
          <a:xfrm>
            <a:off x="0" y="3281323"/>
            <a:ext cx="6095996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uk-UA" sz="2000" b="1" kern="5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Проведення заходів, спрямованих на інформування про обов’язки і права громадянина</a:t>
            </a:r>
            <a:endParaRPr lang="uk-UA" sz="2000" b="1" dirty="0"/>
          </a:p>
        </p:txBody>
      </p:sp>
    </p:spTree>
    <p:extLst>
      <p:ext uri="{BB962C8B-B14F-4D97-AF65-F5344CB8AC3E}">
        <p14:creationId xmlns:p14="http://schemas.microsoft.com/office/powerpoint/2010/main" val="31917550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24FC097-3811-ADFA-AAD1-1998CF2098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4995167" cy="2809781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20013D8-0BB9-6B0C-E2EF-4932DDD256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5166" y="-1"/>
            <a:ext cx="4761390" cy="2809781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12D53B9-0E28-C8EF-A854-3801B8CBD7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09781"/>
            <a:ext cx="6417812" cy="4048219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85D8F53-7DF4-56C5-6A74-C3D43229B22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7812" y="2809780"/>
            <a:ext cx="5784300" cy="404822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CA20A98-13F4-3F45-5547-0B7448DD716B}"/>
              </a:ext>
            </a:extLst>
          </p:cNvPr>
          <p:cNvSpPr txBox="1"/>
          <p:nvPr/>
        </p:nvSpPr>
        <p:spPr>
          <a:xfrm>
            <a:off x="9756555" y="0"/>
            <a:ext cx="243544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День</a:t>
            </a:r>
          </a:p>
          <a:p>
            <a:pPr algn="ctr"/>
            <a:r>
              <a:rPr lang="uk-UA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партизанської слави</a:t>
            </a:r>
          </a:p>
        </p:txBody>
      </p:sp>
    </p:spTree>
    <p:extLst>
      <p:ext uri="{BB962C8B-B14F-4D97-AF65-F5344CB8AC3E}">
        <p14:creationId xmlns:p14="http://schemas.microsoft.com/office/powerpoint/2010/main" val="18994831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473D496-BFA5-918F-864B-D01B1EC002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941685" cy="2956264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B19109E-A612-9DE1-E1DD-4CBC27887A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1685" y="0"/>
            <a:ext cx="3941685" cy="2956264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FED20AE-D789-3F69-05B9-C53F2E32FAA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3370" y="0"/>
            <a:ext cx="4308630" cy="2956264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55F151D1-4BB6-94E9-8A00-82CDD0A3DCD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56263"/>
            <a:ext cx="5193437" cy="3895077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CC7367E4-6665-E49B-BF8B-0CAA6644147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3437" y="2956263"/>
            <a:ext cx="5193437" cy="389507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712FA55-4B02-7749-7EEE-D8C406AFC32E}"/>
              </a:ext>
            </a:extLst>
          </p:cNvPr>
          <p:cNvSpPr txBox="1"/>
          <p:nvPr/>
        </p:nvSpPr>
        <p:spPr>
          <a:xfrm>
            <a:off x="10525957" y="2978407"/>
            <a:ext cx="152695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День Збройних Сил України</a:t>
            </a:r>
          </a:p>
        </p:txBody>
      </p:sp>
    </p:spTree>
    <p:extLst>
      <p:ext uri="{BB962C8B-B14F-4D97-AF65-F5344CB8AC3E}">
        <p14:creationId xmlns:p14="http://schemas.microsoft.com/office/powerpoint/2010/main" val="262147159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42E91DE-8006-C90B-1F38-A303777813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096000" cy="3429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50DE7EC-8E7F-49DE-33F5-6A037C47A6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0"/>
            <a:ext cx="6096000" cy="3429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1B1193A-BB1B-2A3F-8CB0-29569D29CAFF}"/>
              </a:ext>
            </a:extLst>
          </p:cNvPr>
          <p:cNvSpPr txBox="1"/>
          <p:nvPr/>
        </p:nvSpPr>
        <p:spPr>
          <a:xfrm>
            <a:off x="5030680" y="1068169"/>
            <a:ext cx="192053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1000 днів війни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A8DA3D5F-3225-DFB7-7A11-2FBC17CAE4D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685906"/>
            <a:ext cx="6096001" cy="3427327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899884F6-69E2-49D3-6134-B47282D8D23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3685906"/>
            <a:ext cx="6096001" cy="342732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FB17F09-BD91-93D2-E790-43DE57A3B8B3}"/>
              </a:ext>
            </a:extLst>
          </p:cNvPr>
          <p:cNvSpPr txBox="1"/>
          <p:nvPr/>
        </p:nvSpPr>
        <p:spPr>
          <a:xfrm>
            <a:off x="5030681" y="4749553"/>
            <a:ext cx="2130640" cy="1754326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uk-UA" sz="3600" b="1" dirty="0">
                <a:solidFill>
                  <a:schemeClr val="bg1"/>
                </a:solidFill>
              </a:rPr>
              <a:t>День Сержанта ЗСУ</a:t>
            </a:r>
          </a:p>
        </p:txBody>
      </p:sp>
    </p:spTree>
    <p:extLst>
      <p:ext uri="{BB962C8B-B14F-4D97-AF65-F5344CB8AC3E}">
        <p14:creationId xmlns:p14="http://schemas.microsoft.com/office/powerpoint/2010/main" val="2649756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91DC491-9539-746F-8F5B-838CCF2553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999" y="1673"/>
            <a:ext cx="6096001" cy="3427327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AF586585-E253-5F4F-B43D-101C85541E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74"/>
            <a:ext cx="6095999" cy="342732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8F05AD8-F2C6-6339-2524-9BD52F5EA2E6}"/>
              </a:ext>
            </a:extLst>
          </p:cNvPr>
          <p:cNvSpPr txBox="1"/>
          <p:nvPr/>
        </p:nvSpPr>
        <p:spPr>
          <a:xfrm>
            <a:off x="5024761" y="878890"/>
            <a:ext cx="2041864" cy="2062103"/>
          </a:xfrm>
          <a:prstGeom prst="rect">
            <a:avLst/>
          </a:prstGeom>
          <a:solidFill>
            <a:schemeClr val="accent6"/>
          </a:solidFill>
        </p:spPr>
        <p:txBody>
          <a:bodyPr wrap="square" rtlCol="0">
            <a:spAutoFit/>
          </a:bodyPr>
          <a:lstStyle/>
          <a:p>
            <a:pPr algn="ctr"/>
            <a:r>
              <a:rPr lang="uk-UA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День сухопутних військ України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1387B726-4459-DA78-76A0-5D87D7D8F57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8" y="3377408"/>
            <a:ext cx="6086261" cy="3480592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3BA1E9D0-2AC6-97BA-2F7C-68B68056D79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6261" y="3371924"/>
            <a:ext cx="6095999" cy="3486076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D825271D-2B53-FA96-6C49-DB5846C558A5}"/>
              </a:ext>
            </a:extLst>
          </p:cNvPr>
          <p:cNvSpPr txBox="1"/>
          <p:nvPr/>
        </p:nvSpPr>
        <p:spPr>
          <a:xfrm>
            <a:off x="5868138" y="5786266"/>
            <a:ext cx="6314122" cy="1077218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uk-UA" sz="3200">
                <a:latin typeface="Times New Roman" panose="02020603050405020304" pitchFamily="18" charset="0"/>
                <a:cs typeface="Times New Roman" panose="02020603050405020304" pitchFamily="18" charset="0"/>
              </a:rPr>
              <a:t>Участь учнів 10-11 класів онлайн-турнірі КВІЗ із Захисту України</a:t>
            </a:r>
            <a:endParaRPr lang="uk-UA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9949459"/>
      </p:ext>
    </p:extLst>
  </p:cSld>
  <p:clrMapOvr>
    <a:masterClrMapping/>
  </p:clrMapOvr>
</p:sld>
</file>

<file path=ppt/theme/theme1.xml><?xml version="1.0" encoding="utf-8"?>
<a:theme xmlns:a="http://schemas.openxmlformats.org/drawingml/2006/main" name="Галерея">
  <a:themeElements>
    <a:clrScheme name="Галерея">
      <a:dk1>
        <a:sysClr val="windowText" lastClr="000000"/>
      </a:dk1>
      <a:lt1>
        <a:sysClr val="window" lastClr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Галерея">
      <a:majorFont>
        <a:latin typeface="Gill Sans MT" panose="020B0502020104020203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Галерея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43000" r="43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F5E91637-A7B6-4E27-B710-77DA7014EE1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Gallery</Template>
  <TotalTime>34</TotalTime>
  <Words>76</Words>
  <Application>Microsoft Office PowerPoint</Application>
  <PresentationFormat>Широкоэкранный</PresentationFormat>
  <Paragraphs>13</Paragraphs>
  <Slides>10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4" baseType="lpstr">
      <vt:lpstr>Arial</vt:lpstr>
      <vt:lpstr>Gill Sans MT</vt:lpstr>
      <vt:lpstr>Times New Roman</vt:lpstr>
      <vt:lpstr>Галерея</vt:lpstr>
      <vt:lpstr>Інформація про стан виконання у ІІ півріччі 2024 року Програми національно-патріотичного виховання у П’ятигірському ліцеї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Інформація про стан виконання у ІІ півріччі 2024 року Програми національно-патріотичного виховання у П’ятигірському ліцеї</dc:title>
  <dc:creator>Тетяна Заріцька</dc:creator>
  <cp:lastModifiedBy>Пользователь</cp:lastModifiedBy>
  <cp:revision>2</cp:revision>
  <dcterms:created xsi:type="dcterms:W3CDTF">2024-12-13T09:22:45Z</dcterms:created>
  <dcterms:modified xsi:type="dcterms:W3CDTF">2025-01-08T11:29:06Z</dcterms:modified>
</cp:coreProperties>
</file>